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148257-ABD8-4BE9-8122-26866B006AF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47531B7-212F-4DA7-A537-4084B852896E}">
      <dgm:prSet phldrT="[Text]"/>
      <dgm:spPr/>
      <dgm:t>
        <a:bodyPr/>
        <a:lstStyle/>
        <a:p>
          <a:r>
            <a:rPr lang="en-US" dirty="0" smtClean="0"/>
            <a:t>HỌC TẬP</a:t>
          </a:r>
          <a:endParaRPr lang="en-US" dirty="0"/>
        </a:p>
      </dgm:t>
    </dgm:pt>
    <dgm:pt modelId="{73FB4EFA-E358-436C-ABC0-5E0F0EA3E965}" type="parTrans" cxnId="{E065714E-C9A0-4B2C-B4EE-2E53F0CF936B}">
      <dgm:prSet/>
      <dgm:spPr/>
      <dgm:t>
        <a:bodyPr/>
        <a:lstStyle/>
        <a:p>
          <a:endParaRPr lang="en-US"/>
        </a:p>
      </dgm:t>
    </dgm:pt>
    <dgm:pt modelId="{999A52FF-4DBC-4C07-8841-705738755A14}" type="sibTrans" cxnId="{E065714E-C9A0-4B2C-B4EE-2E53F0CF936B}">
      <dgm:prSet/>
      <dgm:spPr/>
      <dgm:t>
        <a:bodyPr/>
        <a:lstStyle/>
        <a:p>
          <a:endParaRPr lang="en-US"/>
        </a:p>
      </dgm:t>
    </dgm:pt>
    <dgm:pt modelId="{90EACB77-BB39-4544-A669-4C21A0BDC17B}">
      <dgm:prSet phldrT="[Text]"/>
      <dgm:spPr/>
      <dgm:t>
        <a:bodyPr/>
        <a:lstStyle/>
        <a:p>
          <a:r>
            <a:rPr lang="en-US" dirty="0" smtClean="0"/>
            <a:t>SOẠN THẢO </a:t>
          </a:r>
          <a:endParaRPr lang="en-US" dirty="0"/>
        </a:p>
      </dgm:t>
    </dgm:pt>
    <dgm:pt modelId="{A2FA2772-E6C0-4DEB-A180-F233E776FB6C}" type="parTrans" cxnId="{1B3685AC-D53D-428B-8FFB-1B6B9F9AAB38}">
      <dgm:prSet/>
      <dgm:spPr/>
      <dgm:t>
        <a:bodyPr/>
        <a:lstStyle/>
        <a:p>
          <a:endParaRPr lang="en-US"/>
        </a:p>
      </dgm:t>
    </dgm:pt>
    <dgm:pt modelId="{975AD65D-9C35-4164-B8E9-FDD1C3AF75BF}" type="sibTrans" cxnId="{1B3685AC-D53D-428B-8FFB-1B6B9F9AAB38}">
      <dgm:prSet/>
      <dgm:spPr/>
      <dgm:t>
        <a:bodyPr/>
        <a:lstStyle/>
        <a:p>
          <a:endParaRPr lang="en-US"/>
        </a:p>
      </dgm:t>
    </dgm:pt>
    <dgm:pt modelId="{6E6A93C5-045D-4FF3-9B5B-53EFBA0A6E1B}">
      <dgm:prSet phldrT="[Text]"/>
      <dgm:spPr/>
      <dgm:t>
        <a:bodyPr/>
        <a:lstStyle/>
        <a:p>
          <a:r>
            <a:rPr lang="en-US" dirty="0" smtClean="0"/>
            <a:t>TRÌNH CHIẾU</a:t>
          </a:r>
          <a:endParaRPr lang="en-US" dirty="0"/>
        </a:p>
      </dgm:t>
    </dgm:pt>
    <dgm:pt modelId="{03F813D5-6E5F-4A75-8D65-CFAF8ADE6731}" type="parTrans" cxnId="{A5940742-B6F9-4561-955B-569AEFE00D2C}">
      <dgm:prSet/>
      <dgm:spPr/>
      <dgm:t>
        <a:bodyPr/>
        <a:lstStyle/>
        <a:p>
          <a:endParaRPr lang="en-US"/>
        </a:p>
      </dgm:t>
    </dgm:pt>
    <dgm:pt modelId="{68552447-18A8-4D8F-87D1-5BEDD62297C0}" type="sibTrans" cxnId="{A5940742-B6F9-4561-955B-569AEFE00D2C}">
      <dgm:prSet/>
      <dgm:spPr/>
      <dgm:t>
        <a:bodyPr/>
        <a:lstStyle/>
        <a:p>
          <a:endParaRPr lang="en-US"/>
        </a:p>
      </dgm:t>
    </dgm:pt>
    <dgm:pt modelId="{71D84091-12CE-47AD-9146-BC598BF4E054}">
      <dgm:prSet phldrT="[Text]"/>
      <dgm:spPr/>
      <dgm:t>
        <a:bodyPr/>
        <a:lstStyle/>
        <a:p>
          <a:r>
            <a:rPr lang="en-US" dirty="0" smtClean="0"/>
            <a:t>VẼ</a:t>
          </a:r>
          <a:endParaRPr lang="en-US" dirty="0"/>
        </a:p>
      </dgm:t>
    </dgm:pt>
    <dgm:pt modelId="{387F5AEA-6FCB-4585-BDD9-FCDF24A60C09}" type="parTrans" cxnId="{277AABB4-3E57-4FD9-9235-12074EDCA530}">
      <dgm:prSet/>
      <dgm:spPr/>
      <dgm:t>
        <a:bodyPr/>
        <a:lstStyle/>
        <a:p>
          <a:endParaRPr lang="en-US"/>
        </a:p>
      </dgm:t>
    </dgm:pt>
    <dgm:pt modelId="{EA78D7C1-5460-4437-A2E4-53C55F258B6E}" type="sibTrans" cxnId="{277AABB4-3E57-4FD9-9235-12074EDCA530}">
      <dgm:prSet/>
      <dgm:spPr/>
      <dgm:t>
        <a:bodyPr/>
        <a:lstStyle/>
        <a:p>
          <a:endParaRPr lang="en-US"/>
        </a:p>
      </dgm:t>
    </dgm:pt>
    <dgm:pt modelId="{31772BA8-406C-4801-A4BF-20D9029D9653}" type="pres">
      <dgm:prSet presAssocID="{B0148257-ABD8-4BE9-8122-26866B006AF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60A22B3-977D-4FD0-9646-3F7AA657DC23}" type="pres">
      <dgm:prSet presAssocID="{B47531B7-212F-4DA7-A537-4084B852896E}" presName="hierRoot1" presStyleCnt="0"/>
      <dgm:spPr/>
    </dgm:pt>
    <dgm:pt modelId="{F2F138C6-96EB-4B1A-83D1-6EBA3BE3D61B}" type="pres">
      <dgm:prSet presAssocID="{B47531B7-212F-4DA7-A537-4084B852896E}" presName="composite" presStyleCnt="0"/>
      <dgm:spPr/>
    </dgm:pt>
    <dgm:pt modelId="{5E8A6ED9-F190-4197-9A2C-DD03F1442340}" type="pres">
      <dgm:prSet presAssocID="{B47531B7-212F-4DA7-A537-4084B852896E}" presName="background" presStyleLbl="node0" presStyleIdx="0" presStyleCnt="1"/>
      <dgm:spPr/>
    </dgm:pt>
    <dgm:pt modelId="{8FA6BC88-9331-4A71-B5A4-B57E698B64B9}" type="pres">
      <dgm:prSet presAssocID="{B47531B7-212F-4DA7-A537-4084B852896E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1F49D93-C69D-4595-944E-94E8733D58FF}" type="pres">
      <dgm:prSet presAssocID="{B47531B7-212F-4DA7-A537-4084B852896E}" presName="hierChild2" presStyleCnt="0"/>
      <dgm:spPr/>
    </dgm:pt>
    <dgm:pt modelId="{89B2299F-09CE-4125-A643-0FE40794DFA8}" type="pres">
      <dgm:prSet presAssocID="{A2FA2772-E6C0-4DEB-A180-F233E776FB6C}" presName="Name10" presStyleLbl="parChTrans1D2" presStyleIdx="0" presStyleCnt="3"/>
      <dgm:spPr/>
      <dgm:t>
        <a:bodyPr/>
        <a:lstStyle/>
        <a:p>
          <a:endParaRPr lang="en-US"/>
        </a:p>
      </dgm:t>
    </dgm:pt>
    <dgm:pt modelId="{72198D41-6592-4D01-B31C-A2987E2E9A5E}" type="pres">
      <dgm:prSet presAssocID="{90EACB77-BB39-4544-A669-4C21A0BDC17B}" presName="hierRoot2" presStyleCnt="0"/>
      <dgm:spPr/>
    </dgm:pt>
    <dgm:pt modelId="{109AED25-C7C0-4828-AD9E-A4148B20FE19}" type="pres">
      <dgm:prSet presAssocID="{90EACB77-BB39-4544-A669-4C21A0BDC17B}" presName="composite2" presStyleCnt="0"/>
      <dgm:spPr/>
    </dgm:pt>
    <dgm:pt modelId="{05A0ECD3-0318-42FF-945C-4C02D46A96D5}" type="pres">
      <dgm:prSet presAssocID="{90EACB77-BB39-4544-A669-4C21A0BDC17B}" presName="background2" presStyleLbl="node2" presStyleIdx="0" presStyleCnt="3"/>
      <dgm:spPr/>
    </dgm:pt>
    <dgm:pt modelId="{2D36FF67-87CC-440F-AF1D-E2B017040C03}" type="pres">
      <dgm:prSet presAssocID="{90EACB77-BB39-4544-A669-4C21A0BDC17B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313BE5E-64E6-44A4-8BD1-5A3E9F8DDE44}" type="pres">
      <dgm:prSet presAssocID="{90EACB77-BB39-4544-A669-4C21A0BDC17B}" presName="hierChild3" presStyleCnt="0"/>
      <dgm:spPr/>
    </dgm:pt>
    <dgm:pt modelId="{3909FA0F-B674-4ABA-AED2-3FDE167C2D68}" type="pres">
      <dgm:prSet presAssocID="{03F813D5-6E5F-4A75-8D65-CFAF8ADE6731}" presName="Name10" presStyleLbl="parChTrans1D2" presStyleIdx="1" presStyleCnt="3"/>
      <dgm:spPr/>
      <dgm:t>
        <a:bodyPr/>
        <a:lstStyle/>
        <a:p>
          <a:endParaRPr lang="en-US"/>
        </a:p>
      </dgm:t>
    </dgm:pt>
    <dgm:pt modelId="{3D59CBE0-A287-481E-A672-B92FF76CD8BD}" type="pres">
      <dgm:prSet presAssocID="{6E6A93C5-045D-4FF3-9B5B-53EFBA0A6E1B}" presName="hierRoot2" presStyleCnt="0"/>
      <dgm:spPr/>
    </dgm:pt>
    <dgm:pt modelId="{B8910923-30A7-43A0-B41F-417AFDCEECE6}" type="pres">
      <dgm:prSet presAssocID="{6E6A93C5-045D-4FF3-9B5B-53EFBA0A6E1B}" presName="composite2" presStyleCnt="0"/>
      <dgm:spPr/>
    </dgm:pt>
    <dgm:pt modelId="{E6B894F4-5C51-4A41-8A2C-C3EC4114AD61}" type="pres">
      <dgm:prSet presAssocID="{6E6A93C5-045D-4FF3-9B5B-53EFBA0A6E1B}" presName="background2" presStyleLbl="node2" presStyleIdx="1" presStyleCnt="3"/>
      <dgm:spPr/>
    </dgm:pt>
    <dgm:pt modelId="{9B0AF012-8D69-4A73-A1ED-47DA981EE474}" type="pres">
      <dgm:prSet presAssocID="{6E6A93C5-045D-4FF3-9B5B-53EFBA0A6E1B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ED88292-E114-4E51-A1E9-82427C6E7390}" type="pres">
      <dgm:prSet presAssocID="{6E6A93C5-045D-4FF3-9B5B-53EFBA0A6E1B}" presName="hierChild3" presStyleCnt="0"/>
      <dgm:spPr/>
    </dgm:pt>
    <dgm:pt modelId="{BE357853-1937-4428-8EF2-61C5B5A2C65F}" type="pres">
      <dgm:prSet presAssocID="{387F5AEA-6FCB-4585-BDD9-FCDF24A60C09}" presName="Name10" presStyleLbl="parChTrans1D2" presStyleIdx="2" presStyleCnt="3"/>
      <dgm:spPr/>
      <dgm:t>
        <a:bodyPr/>
        <a:lstStyle/>
        <a:p>
          <a:endParaRPr lang="en-US"/>
        </a:p>
      </dgm:t>
    </dgm:pt>
    <dgm:pt modelId="{7211DE84-C20B-4FD0-8006-32D2B050EB82}" type="pres">
      <dgm:prSet presAssocID="{71D84091-12CE-47AD-9146-BC598BF4E054}" presName="hierRoot2" presStyleCnt="0"/>
      <dgm:spPr/>
    </dgm:pt>
    <dgm:pt modelId="{A1E1F0AE-5664-4E69-B27B-4B239665A4AB}" type="pres">
      <dgm:prSet presAssocID="{71D84091-12CE-47AD-9146-BC598BF4E054}" presName="composite2" presStyleCnt="0"/>
      <dgm:spPr/>
    </dgm:pt>
    <dgm:pt modelId="{E0E9F522-4F77-49FF-80E5-B3B81F052300}" type="pres">
      <dgm:prSet presAssocID="{71D84091-12CE-47AD-9146-BC598BF4E054}" presName="background2" presStyleLbl="node2" presStyleIdx="2" presStyleCnt="3"/>
      <dgm:spPr/>
    </dgm:pt>
    <dgm:pt modelId="{150BAD2C-5E00-4361-B035-497CA478FB92}" type="pres">
      <dgm:prSet presAssocID="{71D84091-12CE-47AD-9146-BC598BF4E054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D5920E1-4B92-40AF-A786-C85FD393814D}" type="pres">
      <dgm:prSet presAssocID="{71D84091-12CE-47AD-9146-BC598BF4E054}" presName="hierChild3" presStyleCnt="0"/>
      <dgm:spPr/>
    </dgm:pt>
  </dgm:ptLst>
  <dgm:cxnLst>
    <dgm:cxn modelId="{BD3A3331-8539-4232-A0B1-07C3DD0FE400}" type="presOf" srcId="{B47531B7-212F-4DA7-A537-4084B852896E}" destId="{8FA6BC88-9331-4A71-B5A4-B57E698B64B9}" srcOrd="0" destOrd="0" presId="urn:microsoft.com/office/officeart/2005/8/layout/hierarchy1"/>
    <dgm:cxn modelId="{2502BB69-3482-4895-B477-A848A8C0C5F4}" type="presOf" srcId="{387F5AEA-6FCB-4585-BDD9-FCDF24A60C09}" destId="{BE357853-1937-4428-8EF2-61C5B5A2C65F}" srcOrd="0" destOrd="0" presId="urn:microsoft.com/office/officeart/2005/8/layout/hierarchy1"/>
    <dgm:cxn modelId="{70002345-1C39-4E32-BF11-7AACE21DB5A8}" type="presOf" srcId="{A2FA2772-E6C0-4DEB-A180-F233E776FB6C}" destId="{89B2299F-09CE-4125-A643-0FE40794DFA8}" srcOrd="0" destOrd="0" presId="urn:microsoft.com/office/officeart/2005/8/layout/hierarchy1"/>
    <dgm:cxn modelId="{7E010143-9BA6-4102-B945-EC112B859EB5}" type="presOf" srcId="{03F813D5-6E5F-4A75-8D65-CFAF8ADE6731}" destId="{3909FA0F-B674-4ABA-AED2-3FDE167C2D68}" srcOrd="0" destOrd="0" presId="urn:microsoft.com/office/officeart/2005/8/layout/hierarchy1"/>
    <dgm:cxn modelId="{30741A6E-A444-4FFA-AC31-205753B3496B}" type="presOf" srcId="{71D84091-12CE-47AD-9146-BC598BF4E054}" destId="{150BAD2C-5E00-4361-B035-497CA478FB92}" srcOrd="0" destOrd="0" presId="urn:microsoft.com/office/officeart/2005/8/layout/hierarchy1"/>
    <dgm:cxn modelId="{A5940742-B6F9-4561-955B-569AEFE00D2C}" srcId="{B47531B7-212F-4DA7-A537-4084B852896E}" destId="{6E6A93C5-045D-4FF3-9B5B-53EFBA0A6E1B}" srcOrd="1" destOrd="0" parTransId="{03F813D5-6E5F-4A75-8D65-CFAF8ADE6731}" sibTransId="{68552447-18A8-4D8F-87D1-5BEDD62297C0}"/>
    <dgm:cxn modelId="{E065714E-C9A0-4B2C-B4EE-2E53F0CF936B}" srcId="{B0148257-ABD8-4BE9-8122-26866B006AFB}" destId="{B47531B7-212F-4DA7-A537-4084B852896E}" srcOrd="0" destOrd="0" parTransId="{73FB4EFA-E358-436C-ABC0-5E0F0EA3E965}" sibTransId="{999A52FF-4DBC-4C07-8841-705738755A14}"/>
    <dgm:cxn modelId="{277AABB4-3E57-4FD9-9235-12074EDCA530}" srcId="{B47531B7-212F-4DA7-A537-4084B852896E}" destId="{71D84091-12CE-47AD-9146-BC598BF4E054}" srcOrd="2" destOrd="0" parTransId="{387F5AEA-6FCB-4585-BDD9-FCDF24A60C09}" sibTransId="{EA78D7C1-5460-4437-A2E4-53C55F258B6E}"/>
    <dgm:cxn modelId="{60FB3362-B1F1-4ACE-B424-2EAD61DA6A7C}" type="presOf" srcId="{90EACB77-BB39-4544-A669-4C21A0BDC17B}" destId="{2D36FF67-87CC-440F-AF1D-E2B017040C03}" srcOrd="0" destOrd="0" presId="urn:microsoft.com/office/officeart/2005/8/layout/hierarchy1"/>
    <dgm:cxn modelId="{207680E7-77E7-45CC-A32E-25CE91AB2AA3}" type="presOf" srcId="{6E6A93C5-045D-4FF3-9B5B-53EFBA0A6E1B}" destId="{9B0AF012-8D69-4A73-A1ED-47DA981EE474}" srcOrd="0" destOrd="0" presId="urn:microsoft.com/office/officeart/2005/8/layout/hierarchy1"/>
    <dgm:cxn modelId="{1B3685AC-D53D-428B-8FFB-1B6B9F9AAB38}" srcId="{B47531B7-212F-4DA7-A537-4084B852896E}" destId="{90EACB77-BB39-4544-A669-4C21A0BDC17B}" srcOrd="0" destOrd="0" parTransId="{A2FA2772-E6C0-4DEB-A180-F233E776FB6C}" sibTransId="{975AD65D-9C35-4164-B8E9-FDD1C3AF75BF}"/>
    <dgm:cxn modelId="{2CDAB306-4AF7-481B-840E-59251521EDE4}" type="presOf" srcId="{B0148257-ABD8-4BE9-8122-26866B006AFB}" destId="{31772BA8-406C-4801-A4BF-20D9029D9653}" srcOrd="0" destOrd="0" presId="urn:microsoft.com/office/officeart/2005/8/layout/hierarchy1"/>
    <dgm:cxn modelId="{89431163-72CA-44C1-BE3E-2412911ADE75}" type="presParOf" srcId="{31772BA8-406C-4801-A4BF-20D9029D9653}" destId="{460A22B3-977D-4FD0-9646-3F7AA657DC23}" srcOrd="0" destOrd="0" presId="urn:microsoft.com/office/officeart/2005/8/layout/hierarchy1"/>
    <dgm:cxn modelId="{462FD087-E390-4F85-9683-866580C42D08}" type="presParOf" srcId="{460A22B3-977D-4FD0-9646-3F7AA657DC23}" destId="{F2F138C6-96EB-4B1A-83D1-6EBA3BE3D61B}" srcOrd="0" destOrd="0" presId="urn:microsoft.com/office/officeart/2005/8/layout/hierarchy1"/>
    <dgm:cxn modelId="{B4372EDC-4F5E-43E3-947A-C887DB9B850D}" type="presParOf" srcId="{F2F138C6-96EB-4B1A-83D1-6EBA3BE3D61B}" destId="{5E8A6ED9-F190-4197-9A2C-DD03F1442340}" srcOrd="0" destOrd="0" presId="urn:microsoft.com/office/officeart/2005/8/layout/hierarchy1"/>
    <dgm:cxn modelId="{64173F9B-11B9-4240-9EA7-EB9375529635}" type="presParOf" srcId="{F2F138C6-96EB-4B1A-83D1-6EBA3BE3D61B}" destId="{8FA6BC88-9331-4A71-B5A4-B57E698B64B9}" srcOrd="1" destOrd="0" presId="urn:microsoft.com/office/officeart/2005/8/layout/hierarchy1"/>
    <dgm:cxn modelId="{2A54AC8D-5508-4591-81E0-32F4BAE584FE}" type="presParOf" srcId="{460A22B3-977D-4FD0-9646-3F7AA657DC23}" destId="{41F49D93-C69D-4595-944E-94E8733D58FF}" srcOrd="1" destOrd="0" presId="urn:microsoft.com/office/officeart/2005/8/layout/hierarchy1"/>
    <dgm:cxn modelId="{AF589A2F-7BA5-45B3-BF1A-42743B178AA0}" type="presParOf" srcId="{41F49D93-C69D-4595-944E-94E8733D58FF}" destId="{89B2299F-09CE-4125-A643-0FE40794DFA8}" srcOrd="0" destOrd="0" presId="urn:microsoft.com/office/officeart/2005/8/layout/hierarchy1"/>
    <dgm:cxn modelId="{BE555717-42E6-4DBB-98D6-81A3806C1DC1}" type="presParOf" srcId="{41F49D93-C69D-4595-944E-94E8733D58FF}" destId="{72198D41-6592-4D01-B31C-A2987E2E9A5E}" srcOrd="1" destOrd="0" presId="urn:microsoft.com/office/officeart/2005/8/layout/hierarchy1"/>
    <dgm:cxn modelId="{59BA05DB-1F45-4915-90A9-DC072F55CE4F}" type="presParOf" srcId="{72198D41-6592-4D01-B31C-A2987E2E9A5E}" destId="{109AED25-C7C0-4828-AD9E-A4148B20FE19}" srcOrd="0" destOrd="0" presId="urn:microsoft.com/office/officeart/2005/8/layout/hierarchy1"/>
    <dgm:cxn modelId="{5569EFD8-DBAA-4B27-A5AA-39BCC32C95CD}" type="presParOf" srcId="{109AED25-C7C0-4828-AD9E-A4148B20FE19}" destId="{05A0ECD3-0318-42FF-945C-4C02D46A96D5}" srcOrd="0" destOrd="0" presId="urn:microsoft.com/office/officeart/2005/8/layout/hierarchy1"/>
    <dgm:cxn modelId="{2314E88F-69F5-496C-93D0-FEBEFDF553B3}" type="presParOf" srcId="{109AED25-C7C0-4828-AD9E-A4148B20FE19}" destId="{2D36FF67-87CC-440F-AF1D-E2B017040C03}" srcOrd="1" destOrd="0" presId="urn:microsoft.com/office/officeart/2005/8/layout/hierarchy1"/>
    <dgm:cxn modelId="{B77A54DF-9C27-4AA2-BA41-03EBE291A386}" type="presParOf" srcId="{72198D41-6592-4D01-B31C-A2987E2E9A5E}" destId="{1313BE5E-64E6-44A4-8BD1-5A3E9F8DDE44}" srcOrd="1" destOrd="0" presId="urn:microsoft.com/office/officeart/2005/8/layout/hierarchy1"/>
    <dgm:cxn modelId="{7B999F8C-20B9-48B1-99D7-8D2CCD62C3DE}" type="presParOf" srcId="{41F49D93-C69D-4595-944E-94E8733D58FF}" destId="{3909FA0F-B674-4ABA-AED2-3FDE167C2D68}" srcOrd="2" destOrd="0" presId="urn:microsoft.com/office/officeart/2005/8/layout/hierarchy1"/>
    <dgm:cxn modelId="{49C8609A-C58D-4724-95A2-F5CAA25121F5}" type="presParOf" srcId="{41F49D93-C69D-4595-944E-94E8733D58FF}" destId="{3D59CBE0-A287-481E-A672-B92FF76CD8BD}" srcOrd="3" destOrd="0" presId="urn:microsoft.com/office/officeart/2005/8/layout/hierarchy1"/>
    <dgm:cxn modelId="{26318512-1F4A-49EA-B6D0-DE721D0BB4FC}" type="presParOf" srcId="{3D59CBE0-A287-481E-A672-B92FF76CD8BD}" destId="{B8910923-30A7-43A0-B41F-417AFDCEECE6}" srcOrd="0" destOrd="0" presId="urn:microsoft.com/office/officeart/2005/8/layout/hierarchy1"/>
    <dgm:cxn modelId="{9F36ABDC-5C2D-4C6F-8230-006D7EB44CBE}" type="presParOf" srcId="{B8910923-30A7-43A0-B41F-417AFDCEECE6}" destId="{E6B894F4-5C51-4A41-8A2C-C3EC4114AD61}" srcOrd="0" destOrd="0" presId="urn:microsoft.com/office/officeart/2005/8/layout/hierarchy1"/>
    <dgm:cxn modelId="{235AFE23-6FF0-4633-B3BF-D62ACB8EF176}" type="presParOf" srcId="{B8910923-30A7-43A0-B41F-417AFDCEECE6}" destId="{9B0AF012-8D69-4A73-A1ED-47DA981EE474}" srcOrd="1" destOrd="0" presId="urn:microsoft.com/office/officeart/2005/8/layout/hierarchy1"/>
    <dgm:cxn modelId="{3589273D-1E4C-493F-9406-9A9523124475}" type="presParOf" srcId="{3D59CBE0-A287-481E-A672-B92FF76CD8BD}" destId="{5ED88292-E114-4E51-A1E9-82427C6E7390}" srcOrd="1" destOrd="0" presId="urn:microsoft.com/office/officeart/2005/8/layout/hierarchy1"/>
    <dgm:cxn modelId="{104F6458-44B7-42CB-8BF2-ABB97669479C}" type="presParOf" srcId="{41F49D93-C69D-4595-944E-94E8733D58FF}" destId="{BE357853-1937-4428-8EF2-61C5B5A2C65F}" srcOrd="4" destOrd="0" presId="urn:microsoft.com/office/officeart/2005/8/layout/hierarchy1"/>
    <dgm:cxn modelId="{1C33DDB2-04AA-4F61-9B0E-0E10E7E8D3E2}" type="presParOf" srcId="{41F49D93-C69D-4595-944E-94E8733D58FF}" destId="{7211DE84-C20B-4FD0-8006-32D2B050EB82}" srcOrd="5" destOrd="0" presId="urn:microsoft.com/office/officeart/2005/8/layout/hierarchy1"/>
    <dgm:cxn modelId="{96B8125B-3728-4A6F-9F00-23DEE6DD6F8B}" type="presParOf" srcId="{7211DE84-C20B-4FD0-8006-32D2B050EB82}" destId="{A1E1F0AE-5664-4E69-B27B-4B239665A4AB}" srcOrd="0" destOrd="0" presId="urn:microsoft.com/office/officeart/2005/8/layout/hierarchy1"/>
    <dgm:cxn modelId="{C6E83C10-D5F6-4464-B216-FFA5CFD7854C}" type="presParOf" srcId="{A1E1F0AE-5664-4E69-B27B-4B239665A4AB}" destId="{E0E9F522-4F77-49FF-80E5-B3B81F052300}" srcOrd="0" destOrd="0" presId="urn:microsoft.com/office/officeart/2005/8/layout/hierarchy1"/>
    <dgm:cxn modelId="{F2A9186A-30D7-4CCA-8173-96147C2A9626}" type="presParOf" srcId="{A1E1F0AE-5664-4E69-B27B-4B239665A4AB}" destId="{150BAD2C-5E00-4361-B035-497CA478FB92}" srcOrd="1" destOrd="0" presId="urn:microsoft.com/office/officeart/2005/8/layout/hierarchy1"/>
    <dgm:cxn modelId="{359129FC-C30C-41C9-8888-29A40134CBCD}" type="presParOf" srcId="{7211DE84-C20B-4FD0-8006-32D2B050EB82}" destId="{4D5920E1-4B92-40AF-A786-C85FD393814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ABF9CA5-D95B-4D35-9513-83547272F688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D9B1D95-742D-42DF-BEF5-7C25A7EA264F}">
      <dgm:prSet phldrT="[Text]" custT="1"/>
      <dgm:spPr/>
      <dgm:t>
        <a:bodyPr/>
        <a:lstStyle/>
        <a:p>
          <a:r>
            <a:rPr lang="en-US" sz="2400" dirty="0" smtClean="0">
              <a:solidFill>
                <a:srgbClr val="FF0000"/>
              </a:solidFill>
            </a:rPr>
            <a:t>    Paint </a:t>
          </a:r>
          <a:r>
            <a:rPr lang="en-US" sz="2400" dirty="0" err="1" smtClean="0">
              <a:solidFill>
                <a:srgbClr val="FF0000"/>
              </a:solidFill>
            </a:rPr>
            <a:t>với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bức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tranh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đã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vẽ</a:t>
          </a:r>
          <a:endParaRPr lang="en-US" sz="2400" dirty="0">
            <a:solidFill>
              <a:srgbClr val="FF0000"/>
            </a:solidFill>
          </a:endParaRPr>
        </a:p>
      </dgm:t>
    </dgm:pt>
    <dgm:pt modelId="{C23FA376-828C-481B-8F0B-750775B8A2B4}" type="parTrans" cxnId="{553C7F02-C459-4B74-8F37-4A1C7C0D7E0B}">
      <dgm:prSet/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B49E7C32-3903-4BCA-8795-BE8432CDD789}" type="sibTrans" cxnId="{553C7F02-C459-4B74-8F37-4A1C7C0D7E0B}">
      <dgm:prSet/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C71304A1-7F76-4EB5-B429-65FA50949E2E}">
      <dgm:prSet phldrT="[Text]" custT="1"/>
      <dgm:spPr/>
      <dgm:t>
        <a:bodyPr/>
        <a:lstStyle/>
        <a:p>
          <a:r>
            <a:rPr lang="en-US" sz="2400" dirty="0" smtClean="0">
              <a:solidFill>
                <a:srgbClr val="FF0000"/>
              </a:solidFill>
            </a:rPr>
            <a:t>Word </a:t>
          </a:r>
          <a:r>
            <a:rPr lang="en-US" sz="2400" dirty="0" err="1" smtClean="0">
              <a:solidFill>
                <a:srgbClr val="FF0000"/>
              </a:solidFill>
            </a:rPr>
            <a:t>với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văn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bản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đã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soạn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thảo</a:t>
          </a:r>
          <a:endParaRPr lang="en-US" sz="2400" dirty="0">
            <a:solidFill>
              <a:srgbClr val="FF0000"/>
            </a:solidFill>
          </a:endParaRPr>
        </a:p>
      </dgm:t>
    </dgm:pt>
    <dgm:pt modelId="{26768ABB-75A4-4B47-B450-6D8899BF7B56}" type="parTrans" cxnId="{002D7EE3-DEBD-471D-8B8B-AECE8A81317C}">
      <dgm:prSet/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336EDEA1-06EC-4608-A7BB-2E34FDBAFAF2}" type="sibTrans" cxnId="{002D7EE3-DEBD-471D-8B8B-AECE8A81317C}">
      <dgm:prSet/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B38CBFAE-0A37-4AFD-B427-F65111FF5AFB}">
      <dgm:prSet phldrT="[Text]" custT="1"/>
      <dgm:spPr/>
      <dgm:t>
        <a:bodyPr/>
        <a:lstStyle/>
        <a:p>
          <a:r>
            <a:rPr lang="en-US" sz="2400" dirty="0" err="1" smtClean="0">
              <a:solidFill>
                <a:srgbClr val="FF0000"/>
              </a:solidFill>
            </a:rPr>
            <a:t>Powerpoint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với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bài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trình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chiếu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đã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soạn</a:t>
          </a:r>
          <a:endParaRPr lang="en-US" sz="2400" dirty="0">
            <a:solidFill>
              <a:srgbClr val="FF0000"/>
            </a:solidFill>
          </a:endParaRPr>
        </a:p>
      </dgm:t>
    </dgm:pt>
    <dgm:pt modelId="{E5E6BD4C-BC33-42A8-9A21-A5AC2283ED72}" type="parTrans" cxnId="{D201801E-471E-4A1B-A30C-5C0FB90C17F3}">
      <dgm:prSet/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D5F0120A-9F19-4096-9E63-288AB4EFD28E}" type="sibTrans" cxnId="{D201801E-471E-4A1B-A30C-5C0FB90C17F3}">
      <dgm:prSet/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9C28769A-F7ED-4E68-BFE6-5CFF16F74D9C}">
      <dgm:prSet phldrT="[Text]" custT="1"/>
      <dgm:spPr/>
      <dgm:t>
        <a:bodyPr/>
        <a:lstStyle/>
        <a:p>
          <a:r>
            <a:rPr lang="en-US" sz="2400" dirty="0" smtClean="0">
              <a:solidFill>
                <a:srgbClr val="FF0000"/>
              </a:solidFill>
            </a:rPr>
            <a:t>   Paint </a:t>
          </a:r>
          <a:r>
            <a:rPr lang="en-US" sz="2400" dirty="0" err="1" smtClean="0">
              <a:solidFill>
                <a:srgbClr val="FF0000"/>
              </a:solidFill>
            </a:rPr>
            <a:t>với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bức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tranh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đã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vẽ</a:t>
          </a:r>
          <a:endParaRPr lang="en-US" sz="2400" dirty="0">
            <a:solidFill>
              <a:srgbClr val="FF0000"/>
            </a:solidFill>
          </a:endParaRPr>
        </a:p>
      </dgm:t>
    </dgm:pt>
    <dgm:pt modelId="{55488AAA-FBA3-42C0-B257-C5A4C7AA09E7}" type="parTrans" cxnId="{8BF109B3-EEA2-4756-B4B2-B17EC59B50BE}">
      <dgm:prSet/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FB3D9C55-5337-49A8-B044-D349F7ACE004}" type="sibTrans" cxnId="{8BF109B3-EEA2-4756-B4B2-B17EC59B50BE}">
      <dgm:prSet/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AFBAD866-A7C0-4877-9D1C-B5E0AEFAF369}">
      <dgm:prSet phldrT="[Text]" custT="1"/>
      <dgm:spPr/>
      <dgm:t>
        <a:bodyPr/>
        <a:lstStyle/>
        <a:p>
          <a:r>
            <a:rPr lang="en-US" sz="2400" dirty="0" smtClean="0">
              <a:solidFill>
                <a:srgbClr val="FF0000"/>
              </a:solidFill>
            </a:rPr>
            <a:t>Word </a:t>
          </a:r>
          <a:r>
            <a:rPr lang="en-US" sz="2400" dirty="0" err="1" smtClean="0">
              <a:solidFill>
                <a:srgbClr val="FF0000"/>
              </a:solidFill>
            </a:rPr>
            <a:t>với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văn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bản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đã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soạn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thảo</a:t>
          </a:r>
          <a:endParaRPr lang="en-US" sz="2400" dirty="0">
            <a:solidFill>
              <a:srgbClr val="FF0000"/>
            </a:solidFill>
          </a:endParaRPr>
        </a:p>
      </dgm:t>
    </dgm:pt>
    <dgm:pt modelId="{68A8C8E7-1DDB-4196-B560-8761C94C30AA}" type="parTrans" cxnId="{F23CE858-7903-420E-BD44-ABDA2F71D4CF}">
      <dgm:prSet/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826FB016-79F8-4569-AB9E-39A7793BBD68}" type="sibTrans" cxnId="{F23CE858-7903-420E-BD44-ABDA2F71D4CF}">
      <dgm:prSet/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60A4A028-24BA-4F75-9D8F-F26CA43F9D96}">
      <dgm:prSet phldrT="[Text]" custT="1"/>
      <dgm:spPr/>
      <dgm:t>
        <a:bodyPr/>
        <a:lstStyle/>
        <a:p>
          <a:r>
            <a:rPr lang="en-US" sz="2400" dirty="0" err="1" smtClean="0">
              <a:solidFill>
                <a:srgbClr val="FF0000"/>
              </a:solidFill>
            </a:rPr>
            <a:t>Powerpoint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với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bài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trình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chiếu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đã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soạn</a:t>
          </a:r>
          <a:endParaRPr lang="en-US" sz="2400" dirty="0">
            <a:solidFill>
              <a:srgbClr val="FF0000"/>
            </a:solidFill>
          </a:endParaRPr>
        </a:p>
      </dgm:t>
    </dgm:pt>
    <dgm:pt modelId="{BE293B3B-9EA7-4E53-8A2B-480A9970D2BA}" type="parTrans" cxnId="{6C4DFE3A-C215-4664-9BC2-D6A8744D053D}">
      <dgm:prSet/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1BC8AB70-50C3-4AFF-B15C-2B72BBA7E4BB}" type="sibTrans" cxnId="{6C4DFE3A-C215-4664-9BC2-D6A8744D053D}">
      <dgm:prSet/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DA5B028E-2D4E-422C-A931-50A331D10E14}">
      <dgm:prSet phldrT="[Text]" custT="1"/>
      <dgm:spPr/>
      <dgm:t>
        <a:bodyPr/>
        <a:lstStyle/>
        <a:p>
          <a:r>
            <a:rPr lang="en-US" sz="2400" dirty="0" smtClean="0">
              <a:solidFill>
                <a:srgbClr val="FF0000"/>
              </a:solidFill>
            </a:rPr>
            <a:t>Paint </a:t>
          </a:r>
          <a:r>
            <a:rPr lang="en-US" sz="2400" dirty="0" err="1" smtClean="0">
              <a:solidFill>
                <a:srgbClr val="FF0000"/>
              </a:solidFill>
            </a:rPr>
            <a:t>với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bức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tranh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đã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vẽ</a:t>
          </a:r>
          <a:endParaRPr lang="en-US" sz="2400" dirty="0">
            <a:solidFill>
              <a:srgbClr val="FF0000"/>
            </a:solidFill>
          </a:endParaRPr>
        </a:p>
      </dgm:t>
    </dgm:pt>
    <dgm:pt modelId="{0F76F6E1-0788-4007-84D0-9825C65F0BA5}" type="parTrans" cxnId="{F8E47BAC-B773-439A-AA5D-ACA52C9782B8}">
      <dgm:prSet/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11CCAF5B-F6D0-406E-B4C1-0379A94D785C}" type="sibTrans" cxnId="{F8E47BAC-B773-439A-AA5D-ACA52C9782B8}">
      <dgm:prSet/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6BC7E7CE-0253-445A-8B5C-5103F7012AD1}">
      <dgm:prSet phldrT="[Text]" custT="1"/>
      <dgm:spPr/>
      <dgm:t>
        <a:bodyPr/>
        <a:lstStyle/>
        <a:p>
          <a:r>
            <a:rPr lang="en-US" sz="2400" dirty="0" smtClean="0">
              <a:solidFill>
                <a:srgbClr val="FF0000"/>
              </a:solidFill>
            </a:rPr>
            <a:t>Word </a:t>
          </a:r>
          <a:r>
            <a:rPr lang="en-US" sz="2400" dirty="0" err="1" smtClean="0">
              <a:solidFill>
                <a:srgbClr val="FF0000"/>
              </a:solidFill>
            </a:rPr>
            <a:t>với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văn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bản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đã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soạn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thảo</a:t>
          </a:r>
          <a:endParaRPr lang="en-US" sz="2400" dirty="0">
            <a:solidFill>
              <a:srgbClr val="FF0000"/>
            </a:solidFill>
          </a:endParaRPr>
        </a:p>
      </dgm:t>
    </dgm:pt>
    <dgm:pt modelId="{0A361EF8-37AE-4173-A284-BC8A01EAFFAF}" type="parTrans" cxnId="{CD5B1DB9-9244-42A0-9EBF-A7C14226D8CA}">
      <dgm:prSet/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DF29800E-3F18-4BB7-85A6-453DB17EADEE}" type="sibTrans" cxnId="{CD5B1DB9-9244-42A0-9EBF-A7C14226D8CA}">
      <dgm:prSet/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3F2D350C-023A-4F07-872C-D9AC5707B757}">
      <dgm:prSet phldrT="[Text]" custT="1"/>
      <dgm:spPr/>
      <dgm:t>
        <a:bodyPr/>
        <a:lstStyle/>
        <a:p>
          <a:r>
            <a:rPr lang="en-US" sz="2400" dirty="0" err="1" smtClean="0">
              <a:solidFill>
                <a:srgbClr val="FF0000"/>
              </a:solidFill>
            </a:rPr>
            <a:t>Powerpoint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với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bài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trình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chiếu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đã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soạn</a:t>
          </a:r>
          <a:endParaRPr lang="en-US" sz="2400" dirty="0">
            <a:solidFill>
              <a:srgbClr val="FF0000"/>
            </a:solidFill>
          </a:endParaRPr>
        </a:p>
      </dgm:t>
    </dgm:pt>
    <dgm:pt modelId="{8D565757-791D-4E0E-80E1-645FEB7F9027}" type="parTrans" cxnId="{60DB9F29-01A9-42F8-8211-D486B2D3DF6B}">
      <dgm:prSet/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E3009D57-B0A3-4C71-BF02-0E92EB4D33C2}" type="sibTrans" cxnId="{60DB9F29-01A9-42F8-8211-D486B2D3DF6B}">
      <dgm:prSet/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35D59E28-9A85-4140-9F71-C079B4A2B918}" type="pres">
      <dgm:prSet presAssocID="{1ABF9CA5-D95B-4D35-9513-83547272F688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38108D9-0659-4450-97EA-91D4EE96BE32}" type="pres">
      <dgm:prSet presAssocID="{9D9B1D95-742D-42DF-BEF5-7C25A7EA264F}" presName="comp" presStyleCnt="0"/>
      <dgm:spPr/>
    </dgm:pt>
    <dgm:pt modelId="{4D0610B1-D500-47B9-A195-CD40BA82E7D5}" type="pres">
      <dgm:prSet presAssocID="{9D9B1D95-742D-42DF-BEF5-7C25A7EA264F}" presName="box" presStyleLbl="node1" presStyleIdx="0" presStyleCnt="3" custLinFactNeighborX="2500" custLinFactNeighborY="-5955"/>
      <dgm:spPr/>
      <dgm:t>
        <a:bodyPr/>
        <a:lstStyle/>
        <a:p>
          <a:endParaRPr lang="en-US"/>
        </a:p>
      </dgm:t>
    </dgm:pt>
    <dgm:pt modelId="{D59FEED1-EA90-40C2-8BCB-3998163C324F}" type="pres">
      <dgm:prSet presAssocID="{9D9B1D95-742D-42DF-BEF5-7C25A7EA264F}" presName="img" presStyleLbl="fgImgPlace1" presStyleIdx="0" presStyleCnt="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9BAE01C0-92F8-4871-8480-FB61624A64EB}" type="pres">
      <dgm:prSet presAssocID="{9D9B1D95-742D-42DF-BEF5-7C25A7EA264F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6062F9-50A1-4F16-8889-9376EB0C96F3}" type="pres">
      <dgm:prSet presAssocID="{B49E7C32-3903-4BCA-8795-BE8432CDD789}" presName="spacer" presStyleCnt="0"/>
      <dgm:spPr/>
    </dgm:pt>
    <dgm:pt modelId="{4CC9F6AD-08ED-43CD-BFB3-540E951E2F90}" type="pres">
      <dgm:prSet presAssocID="{9C28769A-F7ED-4E68-BFE6-5CFF16F74D9C}" presName="comp" presStyleCnt="0"/>
      <dgm:spPr/>
    </dgm:pt>
    <dgm:pt modelId="{4402C4B7-8DEC-412A-87E3-10AAD74CCDFA}" type="pres">
      <dgm:prSet presAssocID="{9C28769A-F7ED-4E68-BFE6-5CFF16F74D9C}" presName="box" presStyleLbl="node1" presStyleIdx="1" presStyleCnt="3"/>
      <dgm:spPr/>
      <dgm:t>
        <a:bodyPr/>
        <a:lstStyle/>
        <a:p>
          <a:endParaRPr lang="en-US"/>
        </a:p>
      </dgm:t>
    </dgm:pt>
    <dgm:pt modelId="{04419B84-0BC4-43EE-A29D-4F4D3AEB059D}" type="pres">
      <dgm:prSet presAssocID="{9C28769A-F7ED-4E68-BFE6-5CFF16F74D9C}" presName="img" presStyleLbl="fgImgPlace1" presStyleIdx="1" presStyleCnt="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9B7A1683-8A33-4EFA-BD95-182829FDC939}" type="pres">
      <dgm:prSet presAssocID="{9C28769A-F7ED-4E68-BFE6-5CFF16F74D9C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B4E53E-43B9-455A-9C6F-AB480D09725D}" type="pres">
      <dgm:prSet presAssocID="{FB3D9C55-5337-49A8-B044-D349F7ACE004}" presName="spacer" presStyleCnt="0"/>
      <dgm:spPr/>
    </dgm:pt>
    <dgm:pt modelId="{254B0EB5-ED85-44DA-B8F9-8A7B8F5CD08B}" type="pres">
      <dgm:prSet presAssocID="{DA5B028E-2D4E-422C-A931-50A331D10E14}" presName="comp" presStyleCnt="0"/>
      <dgm:spPr/>
    </dgm:pt>
    <dgm:pt modelId="{342EA149-CD01-4039-9045-5ACACAB9B50B}" type="pres">
      <dgm:prSet presAssocID="{DA5B028E-2D4E-422C-A931-50A331D10E14}" presName="box" presStyleLbl="node1" presStyleIdx="2" presStyleCnt="3"/>
      <dgm:spPr/>
      <dgm:t>
        <a:bodyPr/>
        <a:lstStyle/>
        <a:p>
          <a:endParaRPr lang="en-US"/>
        </a:p>
      </dgm:t>
    </dgm:pt>
    <dgm:pt modelId="{507E9283-89F3-454B-82A9-1B75AADE27D6}" type="pres">
      <dgm:prSet presAssocID="{DA5B028E-2D4E-422C-A931-50A331D10E14}" presName="img" presStyleLbl="fgImgPlace1" presStyleIdx="2" presStyleCnt="3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A3FDEE65-3EA7-42CE-A8C3-74FC782B1650}" type="pres">
      <dgm:prSet presAssocID="{DA5B028E-2D4E-422C-A931-50A331D10E14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0DB9F29-01A9-42F8-8211-D486B2D3DF6B}" srcId="{DA5B028E-2D4E-422C-A931-50A331D10E14}" destId="{3F2D350C-023A-4F07-872C-D9AC5707B757}" srcOrd="1" destOrd="0" parTransId="{8D565757-791D-4E0E-80E1-645FEB7F9027}" sibTransId="{E3009D57-B0A3-4C71-BF02-0E92EB4D33C2}"/>
    <dgm:cxn modelId="{BFD5D4CB-83CB-4F78-8B0D-CD5CF214DAA3}" type="presOf" srcId="{3F2D350C-023A-4F07-872C-D9AC5707B757}" destId="{342EA149-CD01-4039-9045-5ACACAB9B50B}" srcOrd="0" destOrd="2" presId="urn:microsoft.com/office/officeart/2005/8/layout/vList4"/>
    <dgm:cxn modelId="{8FB94BAE-BEEE-433A-8961-DCC2947912D3}" type="presOf" srcId="{60A4A028-24BA-4F75-9D8F-F26CA43F9D96}" destId="{4402C4B7-8DEC-412A-87E3-10AAD74CCDFA}" srcOrd="0" destOrd="2" presId="urn:microsoft.com/office/officeart/2005/8/layout/vList4"/>
    <dgm:cxn modelId="{F0701A1B-71C6-4CB8-AE46-6DFB2107B083}" type="presOf" srcId="{3F2D350C-023A-4F07-872C-D9AC5707B757}" destId="{A3FDEE65-3EA7-42CE-A8C3-74FC782B1650}" srcOrd="1" destOrd="2" presId="urn:microsoft.com/office/officeart/2005/8/layout/vList4"/>
    <dgm:cxn modelId="{505B174A-8609-4D35-9DE0-78B6DED41261}" type="presOf" srcId="{6BC7E7CE-0253-445A-8B5C-5103F7012AD1}" destId="{342EA149-CD01-4039-9045-5ACACAB9B50B}" srcOrd="0" destOrd="1" presId="urn:microsoft.com/office/officeart/2005/8/layout/vList4"/>
    <dgm:cxn modelId="{1BB98560-E11E-49BF-A294-343D4E670938}" type="presOf" srcId="{AFBAD866-A7C0-4877-9D1C-B5E0AEFAF369}" destId="{9B7A1683-8A33-4EFA-BD95-182829FDC939}" srcOrd="1" destOrd="1" presId="urn:microsoft.com/office/officeart/2005/8/layout/vList4"/>
    <dgm:cxn modelId="{CD5B1DB9-9244-42A0-9EBF-A7C14226D8CA}" srcId="{DA5B028E-2D4E-422C-A931-50A331D10E14}" destId="{6BC7E7CE-0253-445A-8B5C-5103F7012AD1}" srcOrd="0" destOrd="0" parTransId="{0A361EF8-37AE-4173-A284-BC8A01EAFFAF}" sibTransId="{DF29800E-3F18-4BB7-85A6-453DB17EADEE}"/>
    <dgm:cxn modelId="{FC8FA772-01F1-4F5B-AAE1-7123343E71C0}" type="presOf" srcId="{9D9B1D95-742D-42DF-BEF5-7C25A7EA264F}" destId="{9BAE01C0-92F8-4871-8480-FB61624A64EB}" srcOrd="1" destOrd="0" presId="urn:microsoft.com/office/officeart/2005/8/layout/vList4"/>
    <dgm:cxn modelId="{8BF109B3-EEA2-4756-B4B2-B17EC59B50BE}" srcId="{1ABF9CA5-D95B-4D35-9513-83547272F688}" destId="{9C28769A-F7ED-4E68-BFE6-5CFF16F74D9C}" srcOrd="1" destOrd="0" parTransId="{55488AAA-FBA3-42C0-B257-C5A4C7AA09E7}" sibTransId="{FB3D9C55-5337-49A8-B044-D349F7ACE004}"/>
    <dgm:cxn modelId="{3A0B7619-C131-49D0-8F86-9C290C956124}" type="presOf" srcId="{DA5B028E-2D4E-422C-A931-50A331D10E14}" destId="{342EA149-CD01-4039-9045-5ACACAB9B50B}" srcOrd="0" destOrd="0" presId="urn:microsoft.com/office/officeart/2005/8/layout/vList4"/>
    <dgm:cxn modelId="{F8E47BAC-B773-439A-AA5D-ACA52C9782B8}" srcId="{1ABF9CA5-D95B-4D35-9513-83547272F688}" destId="{DA5B028E-2D4E-422C-A931-50A331D10E14}" srcOrd="2" destOrd="0" parTransId="{0F76F6E1-0788-4007-84D0-9825C65F0BA5}" sibTransId="{11CCAF5B-F6D0-406E-B4C1-0379A94D785C}"/>
    <dgm:cxn modelId="{0ADF35D6-C790-41B4-8893-02152D41CA38}" type="presOf" srcId="{C71304A1-7F76-4EB5-B429-65FA50949E2E}" destId="{4D0610B1-D500-47B9-A195-CD40BA82E7D5}" srcOrd="0" destOrd="1" presId="urn:microsoft.com/office/officeart/2005/8/layout/vList4"/>
    <dgm:cxn modelId="{D174FD37-5193-49B5-BE8C-552540B15964}" type="presOf" srcId="{60A4A028-24BA-4F75-9D8F-F26CA43F9D96}" destId="{9B7A1683-8A33-4EFA-BD95-182829FDC939}" srcOrd="1" destOrd="2" presId="urn:microsoft.com/office/officeart/2005/8/layout/vList4"/>
    <dgm:cxn modelId="{88DD3471-D68D-4CFB-BC7F-8A46FC0C5850}" type="presOf" srcId="{AFBAD866-A7C0-4877-9D1C-B5E0AEFAF369}" destId="{4402C4B7-8DEC-412A-87E3-10AAD74CCDFA}" srcOrd="0" destOrd="1" presId="urn:microsoft.com/office/officeart/2005/8/layout/vList4"/>
    <dgm:cxn modelId="{F0FB70D8-2C9D-411C-8D16-C356D776DC8F}" type="presOf" srcId="{9C28769A-F7ED-4E68-BFE6-5CFF16F74D9C}" destId="{4402C4B7-8DEC-412A-87E3-10AAD74CCDFA}" srcOrd="0" destOrd="0" presId="urn:microsoft.com/office/officeart/2005/8/layout/vList4"/>
    <dgm:cxn modelId="{0A6B7F66-FE65-403E-9A4F-DEE0FC375098}" type="presOf" srcId="{B38CBFAE-0A37-4AFD-B427-F65111FF5AFB}" destId="{9BAE01C0-92F8-4871-8480-FB61624A64EB}" srcOrd="1" destOrd="2" presId="urn:microsoft.com/office/officeart/2005/8/layout/vList4"/>
    <dgm:cxn modelId="{051D40F8-FF96-4AD3-97F5-750071C1DD1E}" type="presOf" srcId="{DA5B028E-2D4E-422C-A931-50A331D10E14}" destId="{A3FDEE65-3EA7-42CE-A8C3-74FC782B1650}" srcOrd="1" destOrd="0" presId="urn:microsoft.com/office/officeart/2005/8/layout/vList4"/>
    <dgm:cxn modelId="{6C4DFE3A-C215-4664-9BC2-D6A8744D053D}" srcId="{9C28769A-F7ED-4E68-BFE6-5CFF16F74D9C}" destId="{60A4A028-24BA-4F75-9D8F-F26CA43F9D96}" srcOrd="1" destOrd="0" parTransId="{BE293B3B-9EA7-4E53-8A2B-480A9970D2BA}" sibTransId="{1BC8AB70-50C3-4AFF-B15C-2B72BBA7E4BB}"/>
    <dgm:cxn modelId="{002D7EE3-DEBD-471D-8B8B-AECE8A81317C}" srcId="{9D9B1D95-742D-42DF-BEF5-7C25A7EA264F}" destId="{C71304A1-7F76-4EB5-B429-65FA50949E2E}" srcOrd="0" destOrd="0" parTransId="{26768ABB-75A4-4B47-B450-6D8899BF7B56}" sibTransId="{336EDEA1-06EC-4608-A7BB-2E34FDBAFAF2}"/>
    <dgm:cxn modelId="{B0452A51-C3A7-412F-87A1-666EA3DF06EA}" type="presOf" srcId="{9C28769A-F7ED-4E68-BFE6-5CFF16F74D9C}" destId="{9B7A1683-8A33-4EFA-BD95-182829FDC939}" srcOrd="1" destOrd="0" presId="urn:microsoft.com/office/officeart/2005/8/layout/vList4"/>
    <dgm:cxn modelId="{BCD14815-71B6-41C3-8A33-961B48C6A5FF}" type="presOf" srcId="{6BC7E7CE-0253-445A-8B5C-5103F7012AD1}" destId="{A3FDEE65-3EA7-42CE-A8C3-74FC782B1650}" srcOrd="1" destOrd="1" presId="urn:microsoft.com/office/officeart/2005/8/layout/vList4"/>
    <dgm:cxn modelId="{77D3FFD9-3250-4CA0-804A-16FA74DD0AA4}" type="presOf" srcId="{1ABF9CA5-D95B-4D35-9513-83547272F688}" destId="{35D59E28-9A85-4140-9F71-C079B4A2B918}" srcOrd="0" destOrd="0" presId="urn:microsoft.com/office/officeart/2005/8/layout/vList4"/>
    <dgm:cxn modelId="{DE86E22E-6BA2-4BA4-A6DA-3EB241502311}" type="presOf" srcId="{9D9B1D95-742D-42DF-BEF5-7C25A7EA264F}" destId="{4D0610B1-D500-47B9-A195-CD40BA82E7D5}" srcOrd="0" destOrd="0" presId="urn:microsoft.com/office/officeart/2005/8/layout/vList4"/>
    <dgm:cxn modelId="{3655D349-C8B2-4AC1-8CD1-28C130B83314}" type="presOf" srcId="{B38CBFAE-0A37-4AFD-B427-F65111FF5AFB}" destId="{4D0610B1-D500-47B9-A195-CD40BA82E7D5}" srcOrd="0" destOrd="2" presId="urn:microsoft.com/office/officeart/2005/8/layout/vList4"/>
    <dgm:cxn modelId="{D201801E-471E-4A1B-A30C-5C0FB90C17F3}" srcId="{9D9B1D95-742D-42DF-BEF5-7C25A7EA264F}" destId="{B38CBFAE-0A37-4AFD-B427-F65111FF5AFB}" srcOrd="1" destOrd="0" parTransId="{E5E6BD4C-BC33-42A8-9A21-A5AC2283ED72}" sibTransId="{D5F0120A-9F19-4096-9E63-288AB4EFD28E}"/>
    <dgm:cxn modelId="{F23CE858-7903-420E-BD44-ABDA2F71D4CF}" srcId="{9C28769A-F7ED-4E68-BFE6-5CFF16F74D9C}" destId="{AFBAD866-A7C0-4877-9D1C-B5E0AEFAF369}" srcOrd="0" destOrd="0" parTransId="{68A8C8E7-1DDB-4196-B560-8761C94C30AA}" sibTransId="{826FB016-79F8-4569-AB9E-39A7793BBD68}"/>
    <dgm:cxn modelId="{553C7F02-C459-4B74-8F37-4A1C7C0D7E0B}" srcId="{1ABF9CA5-D95B-4D35-9513-83547272F688}" destId="{9D9B1D95-742D-42DF-BEF5-7C25A7EA264F}" srcOrd="0" destOrd="0" parTransId="{C23FA376-828C-481B-8F0B-750775B8A2B4}" sibTransId="{B49E7C32-3903-4BCA-8795-BE8432CDD789}"/>
    <dgm:cxn modelId="{8A6F5FCA-8EDF-48E4-80DA-665042193467}" type="presOf" srcId="{C71304A1-7F76-4EB5-B429-65FA50949E2E}" destId="{9BAE01C0-92F8-4871-8480-FB61624A64EB}" srcOrd="1" destOrd="1" presId="urn:microsoft.com/office/officeart/2005/8/layout/vList4"/>
    <dgm:cxn modelId="{F2A4E1FE-C0DF-4DB6-A1C2-F282FBC937A7}" type="presParOf" srcId="{35D59E28-9A85-4140-9F71-C079B4A2B918}" destId="{D38108D9-0659-4450-97EA-91D4EE96BE32}" srcOrd="0" destOrd="0" presId="urn:microsoft.com/office/officeart/2005/8/layout/vList4"/>
    <dgm:cxn modelId="{ABF273A7-5DF2-45C3-874B-B3606765E289}" type="presParOf" srcId="{D38108D9-0659-4450-97EA-91D4EE96BE32}" destId="{4D0610B1-D500-47B9-A195-CD40BA82E7D5}" srcOrd="0" destOrd="0" presId="urn:microsoft.com/office/officeart/2005/8/layout/vList4"/>
    <dgm:cxn modelId="{2688AA07-FACE-4746-9692-F96FA9D7F3E2}" type="presParOf" srcId="{D38108D9-0659-4450-97EA-91D4EE96BE32}" destId="{D59FEED1-EA90-40C2-8BCB-3998163C324F}" srcOrd="1" destOrd="0" presId="urn:microsoft.com/office/officeart/2005/8/layout/vList4"/>
    <dgm:cxn modelId="{D8630E2B-D44C-406E-B8C4-1DF048C831D9}" type="presParOf" srcId="{D38108D9-0659-4450-97EA-91D4EE96BE32}" destId="{9BAE01C0-92F8-4871-8480-FB61624A64EB}" srcOrd="2" destOrd="0" presId="urn:microsoft.com/office/officeart/2005/8/layout/vList4"/>
    <dgm:cxn modelId="{026B586D-5700-4035-AE62-0A7AF4E838BB}" type="presParOf" srcId="{35D59E28-9A85-4140-9F71-C079B4A2B918}" destId="{D76062F9-50A1-4F16-8889-9376EB0C96F3}" srcOrd="1" destOrd="0" presId="urn:microsoft.com/office/officeart/2005/8/layout/vList4"/>
    <dgm:cxn modelId="{ABEA5323-37A2-4451-B493-6767044714C6}" type="presParOf" srcId="{35D59E28-9A85-4140-9F71-C079B4A2B918}" destId="{4CC9F6AD-08ED-43CD-BFB3-540E951E2F90}" srcOrd="2" destOrd="0" presId="urn:microsoft.com/office/officeart/2005/8/layout/vList4"/>
    <dgm:cxn modelId="{DC2C77C2-062D-4356-8FA0-5F150B4EDFAA}" type="presParOf" srcId="{4CC9F6AD-08ED-43CD-BFB3-540E951E2F90}" destId="{4402C4B7-8DEC-412A-87E3-10AAD74CCDFA}" srcOrd="0" destOrd="0" presId="urn:microsoft.com/office/officeart/2005/8/layout/vList4"/>
    <dgm:cxn modelId="{E93D7ADC-A13B-40A2-8E29-4B12E947716A}" type="presParOf" srcId="{4CC9F6AD-08ED-43CD-BFB3-540E951E2F90}" destId="{04419B84-0BC4-43EE-A29D-4F4D3AEB059D}" srcOrd="1" destOrd="0" presId="urn:microsoft.com/office/officeart/2005/8/layout/vList4"/>
    <dgm:cxn modelId="{B8001E0E-C4E6-4445-BD41-29F608816844}" type="presParOf" srcId="{4CC9F6AD-08ED-43CD-BFB3-540E951E2F90}" destId="{9B7A1683-8A33-4EFA-BD95-182829FDC939}" srcOrd="2" destOrd="0" presId="urn:microsoft.com/office/officeart/2005/8/layout/vList4"/>
    <dgm:cxn modelId="{8F9E8B3C-98E2-4DFC-B7F6-30ADE40359D7}" type="presParOf" srcId="{35D59E28-9A85-4140-9F71-C079B4A2B918}" destId="{F8B4E53E-43B9-455A-9C6F-AB480D09725D}" srcOrd="3" destOrd="0" presId="urn:microsoft.com/office/officeart/2005/8/layout/vList4"/>
    <dgm:cxn modelId="{E45D04CB-9FDD-46D7-9625-FEFDBB5E733D}" type="presParOf" srcId="{35D59E28-9A85-4140-9F71-C079B4A2B918}" destId="{254B0EB5-ED85-44DA-B8F9-8A7B8F5CD08B}" srcOrd="4" destOrd="0" presId="urn:microsoft.com/office/officeart/2005/8/layout/vList4"/>
    <dgm:cxn modelId="{C46EF4A7-B87C-4881-AD92-09C2EB4C2483}" type="presParOf" srcId="{254B0EB5-ED85-44DA-B8F9-8A7B8F5CD08B}" destId="{342EA149-CD01-4039-9045-5ACACAB9B50B}" srcOrd="0" destOrd="0" presId="urn:microsoft.com/office/officeart/2005/8/layout/vList4"/>
    <dgm:cxn modelId="{F00B93AB-2C20-4AD5-92A3-3935A13DB867}" type="presParOf" srcId="{254B0EB5-ED85-44DA-B8F9-8A7B8F5CD08B}" destId="{507E9283-89F3-454B-82A9-1B75AADE27D6}" srcOrd="1" destOrd="0" presId="urn:microsoft.com/office/officeart/2005/8/layout/vList4"/>
    <dgm:cxn modelId="{0B267B26-7579-41B6-AB8F-4DEF54EA743A}" type="presParOf" srcId="{254B0EB5-ED85-44DA-B8F9-8A7B8F5CD08B}" destId="{A3FDEE65-3EA7-42CE-A8C3-74FC782B1650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357853-1937-4428-8EF2-61C5B5A2C65F}">
      <dsp:nvSpPr>
        <dsp:cNvPr id="0" name=""/>
        <dsp:cNvSpPr/>
      </dsp:nvSpPr>
      <dsp:spPr>
        <a:xfrm>
          <a:off x="2952750" y="1692195"/>
          <a:ext cx="2095499" cy="4986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804"/>
              </a:lnTo>
              <a:lnTo>
                <a:pt x="2095499" y="339804"/>
              </a:lnTo>
              <a:lnTo>
                <a:pt x="2095499" y="4986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09FA0F-B674-4ABA-AED2-3FDE167C2D68}">
      <dsp:nvSpPr>
        <dsp:cNvPr id="0" name=""/>
        <dsp:cNvSpPr/>
      </dsp:nvSpPr>
      <dsp:spPr>
        <a:xfrm>
          <a:off x="2907030" y="1692195"/>
          <a:ext cx="91440" cy="4986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86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B2299F-09CE-4125-A643-0FE40794DFA8}">
      <dsp:nvSpPr>
        <dsp:cNvPr id="0" name=""/>
        <dsp:cNvSpPr/>
      </dsp:nvSpPr>
      <dsp:spPr>
        <a:xfrm>
          <a:off x="857250" y="1692195"/>
          <a:ext cx="2095499" cy="498633"/>
        </a:xfrm>
        <a:custGeom>
          <a:avLst/>
          <a:gdLst/>
          <a:ahLst/>
          <a:cxnLst/>
          <a:rect l="0" t="0" r="0" b="0"/>
          <a:pathLst>
            <a:path>
              <a:moveTo>
                <a:pt x="2095499" y="0"/>
              </a:moveTo>
              <a:lnTo>
                <a:pt x="2095499" y="339804"/>
              </a:lnTo>
              <a:lnTo>
                <a:pt x="0" y="339804"/>
              </a:lnTo>
              <a:lnTo>
                <a:pt x="0" y="4986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8A6ED9-F190-4197-9A2C-DD03F1442340}">
      <dsp:nvSpPr>
        <dsp:cNvPr id="0" name=""/>
        <dsp:cNvSpPr/>
      </dsp:nvSpPr>
      <dsp:spPr>
        <a:xfrm>
          <a:off x="2095500" y="603488"/>
          <a:ext cx="1714499" cy="10887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A6BC88-9331-4A71-B5A4-B57E698B64B9}">
      <dsp:nvSpPr>
        <dsp:cNvPr id="0" name=""/>
        <dsp:cNvSpPr/>
      </dsp:nvSpPr>
      <dsp:spPr>
        <a:xfrm>
          <a:off x="2286000" y="784463"/>
          <a:ext cx="1714499" cy="10887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HỌC TẬP</a:t>
          </a:r>
          <a:endParaRPr lang="en-US" sz="3000" kern="1200" dirty="0"/>
        </a:p>
      </dsp:txBody>
      <dsp:txXfrm>
        <a:off x="2317887" y="816350"/>
        <a:ext cx="1650725" cy="1024933"/>
      </dsp:txXfrm>
    </dsp:sp>
    <dsp:sp modelId="{05A0ECD3-0318-42FF-945C-4C02D46A96D5}">
      <dsp:nvSpPr>
        <dsp:cNvPr id="0" name=""/>
        <dsp:cNvSpPr/>
      </dsp:nvSpPr>
      <dsp:spPr>
        <a:xfrm>
          <a:off x="0" y="2190829"/>
          <a:ext cx="1714499" cy="10887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36FF67-87CC-440F-AF1D-E2B017040C03}">
      <dsp:nvSpPr>
        <dsp:cNvPr id="0" name=""/>
        <dsp:cNvSpPr/>
      </dsp:nvSpPr>
      <dsp:spPr>
        <a:xfrm>
          <a:off x="190500" y="2371804"/>
          <a:ext cx="1714499" cy="10887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SOẠN THẢO </a:t>
          </a:r>
          <a:endParaRPr lang="en-US" sz="3000" kern="1200" dirty="0"/>
        </a:p>
      </dsp:txBody>
      <dsp:txXfrm>
        <a:off x="222387" y="2403691"/>
        <a:ext cx="1650725" cy="1024933"/>
      </dsp:txXfrm>
    </dsp:sp>
    <dsp:sp modelId="{E6B894F4-5C51-4A41-8A2C-C3EC4114AD61}">
      <dsp:nvSpPr>
        <dsp:cNvPr id="0" name=""/>
        <dsp:cNvSpPr/>
      </dsp:nvSpPr>
      <dsp:spPr>
        <a:xfrm>
          <a:off x="2095500" y="2190829"/>
          <a:ext cx="1714499" cy="10887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0AF012-8D69-4A73-A1ED-47DA981EE474}">
      <dsp:nvSpPr>
        <dsp:cNvPr id="0" name=""/>
        <dsp:cNvSpPr/>
      </dsp:nvSpPr>
      <dsp:spPr>
        <a:xfrm>
          <a:off x="2286000" y="2371804"/>
          <a:ext cx="1714499" cy="10887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TRÌNH CHIẾU</a:t>
          </a:r>
          <a:endParaRPr lang="en-US" sz="3000" kern="1200" dirty="0"/>
        </a:p>
      </dsp:txBody>
      <dsp:txXfrm>
        <a:off x="2317887" y="2403691"/>
        <a:ext cx="1650725" cy="1024933"/>
      </dsp:txXfrm>
    </dsp:sp>
    <dsp:sp modelId="{E0E9F522-4F77-49FF-80E5-B3B81F052300}">
      <dsp:nvSpPr>
        <dsp:cNvPr id="0" name=""/>
        <dsp:cNvSpPr/>
      </dsp:nvSpPr>
      <dsp:spPr>
        <a:xfrm>
          <a:off x="4191000" y="2190829"/>
          <a:ext cx="1714499" cy="10887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0BAD2C-5E00-4361-B035-497CA478FB92}">
      <dsp:nvSpPr>
        <dsp:cNvPr id="0" name=""/>
        <dsp:cNvSpPr/>
      </dsp:nvSpPr>
      <dsp:spPr>
        <a:xfrm>
          <a:off x="4381499" y="2371804"/>
          <a:ext cx="1714499" cy="10887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VẼ</a:t>
          </a:r>
          <a:endParaRPr lang="en-US" sz="3000" kern="1200" dirty="0"/>
        </a:p>
      </dsp:txBody>
      <dsp:txXfrm>
        <a:off x="4413386" y="2403691"/>
        <a:ext cx="1650725" cy="10249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0610B1-D500-47B9-A195-CD40BA82E7D5}">
      <dsp:nvSpPr>
        <dsp:cNvPr id="0" name=""/>
        <dsp:cNvSpPr/>
      </dsp:nvSpPr>
      <dsp:spPr>
        <a:xfrm>
          <a:off x="0" y="0"/>
          <a:ext cx="8458200" cy="12699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rgbClr val="FF0000"/>
              </a:solidFill>
            </a:rPr>
            <a:t>    Paint </a:t>
          </a:r>
          <a:r>
            <a:rPr lang="en-US" sz="2400" kern="1200" dirty="0" err="1" smtClean="0">
              <a:solidFill>
                <a:srgbClr val="FF0000"/>
              </a:solidFill>
            </a:rPr>
            <a:t>với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bức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tranh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đã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vẽ</a:t>
          </a:r>
          <a:endParaRPr lang="en-US" sz="2400" kern="1200" dirty="0">
            <a:solidFill>
              <a:srgbClr val="FF0000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solidFill>
                <a:srgbClr val="FF0000"/>
              </a:solidFill>
            </a:rPr>
            <a:t>Word </a:t>
          </a:r>
          <a:r>
            <a:rPr lang="en-US" sz="2400" kern="1200" dirty="0" err="1" smtClean="0">
              <a:solidFill>
                <a:srgbClr val="FF0000"/>
              </a:solidFill>
            </a:rPr>
            <a:t>với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văn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bản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đã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soạn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thảo</a:t>
          </a:r>
          <a:endParaRPr lang="en-US" sz="2400" kern="1200" dirty="0">
            <a:solidFill>
              <a:srgbClr val="FF0000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err="1" smtClean="0">
              <a:solidFill>
                <a:srgbClr val="FF0000"/>
              </a:solidFill>
            </a:rPr>
            <a:t>Powerpoint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với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bài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trình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chiếu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đã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soạn</a:t>
          </a:r>
          <a:endParaRPr lang="en-US" sz="2400" kern="1200" dirty="0">
            <a:solidFill>
              <a:srgbClr val="FF0000"/>
            </a:solidFill>
          </a:endParaRPr>
        </a:p>
      </dsp:txBody>
      <dsp:txXfrm>
        <a:off x="1818640" y="0"/>
        <a:ext cx="6639559" cy="1269999"/>
      </dsp:txXfrm>
    </dsp:sp>
    <dsp:sp modelId="{D59FEED1-EA90-40C2-8BCB-3998163C324F}">
      <dsp:nvSpPr>
        <dsp:cNvPr id="0" name=""/>
        <dsp:cNvSpPr/>
      </dsp:nvSpPr>
      <dsp:spPr>
        <a:xfrm>
          <a:off x="126999" y="126999"/>
          <a:ext cx="1691640" cy="1015999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02C4B7-8DEC-412A-87E3-10AAD74CCDFA}">
      <dsp:nvSpPr>
        <dsp:cNvPr id="0" name=""/>
        <dsp:cNvSpPr/>
      </dsp:nvSpPr>
      <dsp:spPr>
        <a:xfrm>
          <a:off x="0" y="1396999"/>
          <a:ext cx="8458200" cy="12699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rgbClr val="FF0000"/>
              </a:solidFill>
            </a:rPr>
            <a:t>   Paint </a:t>
          </a:r>
          <a:r>
            <a:rPr lang="en-US" sz="2400" kern="1200" dirty="0" err="1" smtClean="0">
              <a:solidFill>
                <a:srgbClr val="FF0000"/>
              </a:solidFill>
            </a:rPr>
            <a:t>với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bức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tranh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đã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vẽ</a:t>
          </a:r>
          <a:endParaRPr lang="en-US" sz="2400" kern="1200" dirty="0">
            <a:solidFill>
              <a:srgbClr val="FF0000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solidFill>
                <a:srgbClr val="FF0000"/>
              </a:solidFill>
            </a:rPr>
            <a:t>Word </a:t>
          </a:r>
          <a:r>
            <a:rPr lang="en-US" sz="2400" kern="1200" dirty="0" err="1" smtClean="0">
              <a:solidFill>
                <a:srgbClr val="FF0000"/>
              </a:solidFill>
            </a:rPr>
            <a:t>với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văn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bản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đã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soạn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thảo</a:t>
          </a:r>
          <a:endParaRPr lang="en-US" sz="2400" kern="1200" dirty="0">
            <a:solidFill>
              <a:srgbClr val="FF0000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err="1" smtClean="0">
              <a:solidFill>
                <a:srgbClr val="FF0000"/>
              </a:solidFill>
            </a:rPr>
            <a:t>Powerpoint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với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bài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trình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chiếu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đã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soạn</a:t>
          </a:r>
          <a:endParaRPr lang="en-US" sz="2400" kern="1200" dirty="0">
            <a:solidFill>
              <a:srgbClr val="FF0000"/>
            </a:solidFill>
          </a:endParaRPr>
        </a:p>
      </dsp:txBody>
      <dsp:txXfrm>
        <a:off x="1818640" y="1396999"/>
        <a:ext cx="6639559" cy="1269999"/>
      </dsp:txXfrm>
    </dsp:sp>
    <dsp:sp modelId="{04419B84-0BC4-43EE-A29D-4F4D3AEB059D}">
      <dsp:nvSpPr>
        <dsp:cNvPr id="0" name=""/>
        <dsp:cNvSpPr/>
      </dsp:nvSpPr>
      <dsp:spPr>
        <a:xfrm>
          <a:off x="126999" y="1523999"/>
          <a:ext cx="1691640" cy="1015999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2EA149-CD01-4039-9045-5ACACAB9B50B}">
      <dsp:nvSpPr>
        <dsp:cNvPr id="0" name=""/>
        <dsp:cNvSpPr/>
      </dsp:nvSpPr>
      <dsp:spPr>
        <a:xfrm>
          <a:off x="0" y="2793999"/>
          <a:ext cx="8458200" cy="12699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rgbClr val="FF0000"/>
              </a:solidFill>
            </a:rPr>
            <a:t>Paint </a:t>
          </a:r>
          <a:r>
            <a:rPr lang="en-US" sz="2400" kern="1200" dirty="0" err="1" smtClean="0">
              <a:solidFill>
                <a:srgbClr val="FF0000"/>
              </a:solidFill>
            </a:rPr>
            <a:t>với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bức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tranh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đã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vẽ</a:t>
          </a:r>
          <a:endParaRPr lang="en-US" sz="2400" kern="1200" dirty="0">
            <a:solidFill>
              <a:srgbClr val="FF0000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solidFill>
                <a:srgbClr val="FF0000"/>
              </a:solidFill>
            </a:rPr>
            <a:t>Word </a:t>
          </a:r>
          <a:r>
            <a:rPr lang="en-US" sz="2400" kern="1200" dirty="0" err="1" smtClean="0">
              <a:solidFill>
                <a:srgbClr val="FF0000"/>
              </a:solidFill>
            </a:rPr>
            <a:t>với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văn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bản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đã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soạn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thảo</a:t>
          </a:r>
          <a:endParaRPr lang="en-US" sz="2400" kern="1200" dirty="0">
            <a:solidFill>
              <a:srgbClr val="FF0000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err="1" smtClean="0">
              <a:solidFill>
                <a:srgbClr val="FF0000"/>
              </a:solidFill>
            </a:rPr>
            <a:t>Powerpoint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với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bài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trình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chiếu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đã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soạn</a:t>
          </a:r>
          <a:endParaRPr lang="en-US" sz="2400" kern="1200" dirty="0">
            <a:solidFill>
              <a:srgbClr val="FF0000"/>
            </a:solidFill>
          </a:endParaRPr>
        </a:p>
      </dsp:txBody>
      <dsp:txXfrm>
        <a:off x="1818640" y="2793999"/>
        <a:ext cx="6639559" cy="1269999"/>
      </dsp:txXfrm>
    </dsp:sp>
    <dsp:sp modelId="{507E9283-89F3-454B-82A9-1B75AADE27D6}">
      <dsp:nvSpPr>
        <dsp:cNvPr id="0" name=""/>
        <dsp:cNvSpPr/>
      </dsp:nvSpPr>
      <dsp:spPr>
        <a:xfrm>
          <a:off x="126999" y="2920999"/>
          <a:ext cx="1691640" cy="1015999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10A2E-6AD9-4F19-9FDA-4DD52FD7D9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083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931402-2F43-4AAA-9DCD-DF7126F148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870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79485-9429-4DB3-995B-83FE18B8C2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258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59467-BF35-4C61-993D-9059857476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602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80400-8D22-4A35-93DE-C54E785D8E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398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36EAA-5CE5-4567-8EC8-2F68D158E1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86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830E17-2D90-4E1B-AD44-077B2B665B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158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B15F93-8766-433A-A511-13DBD6E9B0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6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D48C9-C30E-439B-B6B1-DD993FDC7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687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D2B9E-8636-40E9-A833-C51540C2DA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875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DC6C3-B927-4CB4-8258-17DF5C5F40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485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8B56F372-3213-4DD8-BD7F-7C51FD5FC3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5" descr="da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2286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5400" b="1" dirty="0" smtClean="0">
                <a:solidFill>
                  <a:srgbClr val="009999"/>
                </a:solidFill>
                <a:latin typeface="Times New Roman" pitchFamily="18" charset="0"/>
              </a:rPr>
              <a:t>BÀI 3:LÀM QUEN VỚI TỆP </a:t>
            </a:r>
            <a:endParaRPr lang="en-US" sz="5400" b="1" dirty="0" smtClean="0">
              <a:solidFill>
                <a:srgbClr val="009999"/>
              </a:solidFill>
              <a:latin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752724"/>
            <a:ext cx="1987908" cy="227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64876"/>
            <a:ext cx="2133600" cy="2575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419600"/>
            <a:ext cx="1962150" cy="20348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1"/>
            <a:ext cx="9144000" cy="25146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2.Mở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Soanthao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nút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New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	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Soanthao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524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.HOẠT ĐỘNG ỨNG DỤNG MỞ RỘNG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133601"/>
            <a:ext cx="84716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914400"/>
            <a:ext cx="9143999" cy="5604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5657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5" descr="da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2286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5400" b="1" dirty="0" smtClean="0">
                <a:solidFill>
                  <a:srgbClr val="009999"/>
                </a:solidFill>
                <a:latin typeface="Times New Roman" pitchFamily="18" charset="0"/>
              </a:rPr>
              <a:t>BÀI 3:LÀM QUEN VỚI TỆP </a:t>
            </a:r>
            <a:endParaRPr lang="en-US" sz="5400" b="1" dirty="0" smtClean="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2" name="Cloud Callout 1"/>
          <p:cNvSpPr/>
          <p:nvPr/>
        </p:nvSpPr>
        <p:spPr>
          <a:xfrm>
            <a:off x="110836" y="2971800"/>
            <a:ext cx="8804564" cy="3886200"/>
          </a:xfrm>
          <a:prstGeom prst="cloudCallout">
            <a:avLst>
              <a:gd name="adj1" fmla="val -18805"/>
              <a:gd name="adj2" fmla="val -58682"/>
            </a:avLst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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en-US" sz="24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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en-US" sz="24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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24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76200" y="1520536"/>
            <a:ext cx="51816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endParaRPr lang="en-US" sz="6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97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029200"/>
          </a:xfrm>
        </p:spPr>
        <p:txBody>
          <a:bodyPr/>
          <a:lstStyle/>
          <a:p>
            <a:r>
              <a:rPr lang="en-US" dirty="0"/>
              <a:t>1.TẠO </a:t>
            </a:r>
            <a:r>
              <a:rPr lang="en-US" dirty="0" smtClean="0"/>
              <a:t>TỆP</a:t>
            </a:r>
          </a:p>
          <a:p>
            <a:r>
              <a:rPr lang="en-US" dirty="0" err="1" smtClean="0"/>
              <a:t>A.tạo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B.Khởi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word </a:t>
            </a:r>
            <a:r>
              <a:rPr lang="en-US" dirty="0" err="1" smtClean="0"/>
              <a:t>soạn</a:t>
            </a:r>
            <a:r>
              <a:rPr lang="en-US" dirty="0" smtClean="0"/>
              <a:t> </a:t>
            </a:r>
            <a:r>
              <a:rPr lang="en-US" dirty="0" err="1" smtClean="0"/>
              <a:t>thảo</a:t>
            </a:r>
            <a:r>
              <a:rPr lang="en-US" dirty="0" smtClean="0"/>
              <a:t> </a:t>
            </a:r>
            <a:r>
              <a:rPr lang="en-US" dirty="0" err="1" smtClean="0"/>
              <a:t>lưu</a:t>
            </a:r>
            <a:r>
              <a:rPr lang="en-US" dirty="0" smtClean="0"/>
              <a:t> </a:t>
            </a:r>
            <a:r>
              <a:rPr lang="en-US" dirty="0" err="1" smtClean="0"/>
              <a:t>tên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soạn.Tên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nằm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HỌC TẬP</a:t>
            </a:r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524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A.HOẠT ĐỘNG CƠ BẢN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89787847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1524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A.HOẠT ĐỘNG CƠ BẢN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029200"/>
          </a:xfrm>
        </p:spPr>
        <p:txBody>
          <a:bodyPr/>
          <a:lstStyle/>
          <a:p>
            <a:r>
              <a:rPr lang="en-US" dirty="0"/>
              <a:t>1.TẠO </a:t>
            </a:r>
            <a:r>
              <a:rPr lang="en-US" dirty="0" smtClean="0"/>
              <a:t>TỆP</a:t>
            </a:r>
          </a:p>
          <a:p>
            <a:r>
              <a:rPr lang="en-US" dirty="0" err="1" smtClean="0"/>
              <a:t>C.khởi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paint,vẽ</a:t>
            </a:r>
            <a:r>
              <a:rPr lang="en-US" dirty="0" smtClean="0"/>
              <a:t> </a:t>
            </a:r>
            <a:r>
              <a:rPr lang="en-US" dirty="0" err="1" smtClean="0"/>
              <a:t>hình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đó</a:t>
            </a:r>
            <a:r>
              <a:rPr lang="en-US" dirty="0" smtClean="0"/>
              <a:t> </a:t>
            </a:r>
            <a:r>
              <a:rPr lang="en-US" dirty="0" err="1" smtClean="0"/>
              <a:t>lưu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tên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HÌNH </a:t>
            </a:r>
            <a:r>
              <a:rPr lang="en-US" dirty="0" err="1" smtClean="0"/>
              <a:t>VẼ,bài</a:t>
            </a:r>
            <a:r>
              <a:rPr lang="en-US" dirty="0" smtClean="0"/>
              <a:t> </a:t>
            </a:r>
            <a:r>
              <a:rPr lang="en-US" dirty="0" err="1" smtClean="0"/>
              <a:t>này</a:t>
            </a:r>
            <a:r>
              <a:rPr lang="en-US" dirty="0" smtClean="0"/>
              <a:t> </a:t>
            </a:r>
            <a:r>
              <a:rPr lang="en-US" dirty="0" err="1" smtClean="0"/>
              <a:t>lưu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HỌC TẬP</a:t>
            </a:r>
          </a:p>
          <a:p>
            <a:r>
              <a:rPr lang="en-US" dirty="0" err="1" smtClean="0"/>
              <a:t>D.Khởi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Powerpoint</a:t>
            </a:r>
            <a:r>
              <a:rPr lang="en-US" dirty="0" smtClean="0"/>
              <a:t> </a:t>
            </a:r>
            <a:r>
              <a:rPr lang="en-US" dirty="0" err="1" smtClean="0"/>
              <a:t>soạn</a:t>
            </a:r>
            <a:r>
              <a:rPr lang="en-US" dirty="0" smtClean="0"/>
              <a:t> </a:t>
            </a:r>
            <a:r>
              <a:rPr lang="en-US" dirty="0" err="1" smtClean="0"/>
              <a:t>thảo</a:t>
            </a:r>
            <a:r>
              <a:rPr lang="en-US" dirty="0" smtClean="0"/>
              <a:t> </a:t>
            </a:r>
            <a:r>
              <a:rPr lang="en-US" dirty="0" err="1" smtClean="0"/>
              <a:t>lưu</a:t>
            </a:r>
            <a:r>
              <a:rPr lang="en-US" dirty="0" smtClean="0"/>
              <a:t> </a:t>
            </a:r>
            <a:r>
              <a:rPr lang="en-US" dirty="0" err="1" smtClean="0"/>
              <a:t>tên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tên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sinh.Tên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nằm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HỌC TẬP</a:t>
            </a:r>
          </a:p>
          <a:p>
            <a:r>
              <a:rPr lang="en-US" dirty="0" smtClean="0"/>
              <a:t>2.PHÂN BIỆT THƯ MỤC VÀ TỆP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da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3"/>
          <p:cNvSpPr txBox="1">
            <a:spLocks noChangeArrowheads="1"/>
          </p:cNvSpPr>
          <p:nvPr/>
        </p:nvSpPr>
        <p:spPr bwMode="auto">
          <a:xfrm>
            <a:off x="152400" y="0"/>
            <a:ext cx="8991600" cy="698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1/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/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(word),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(paint). </a:t>
            </a:r>
          </a:p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.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mục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ý :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ký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\ / : * “,” &lt; &gt;</a:t>
            </a:r>
          </a:p>
          <a:p>
            <a:pPr eaLnBrk="1" hangingPunct="1"/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?(Folder, Directory)</a:t>
            </a:r>
          </a:p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con(sub folder)</a:t>
            </a:r>
          </a:p>
          <a:p>
            <a:pPr eaLnBrk="1" hangingPunct="1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ý: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0" y="7696200"/>
            <a:ext cx="52832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831828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1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029200"/>
          </a:xfrm>
        </p:spPr>
        <p:txBody>
          <a:bodyPr/>
          <a:lstStyle/>
          <a:p>
            <a:r>
              <a:rPr lang="en-US" dirty="0" smtClean="0"/>
              <a:t>1.TÊN TỆP</a:t>
            </a:r>
          </a:p>
          <a:p>
            <a:r>
              <a:rPr lang="en-US" dirty="0" smtClean="0"/>
              <a:t>GỒM 2 PHẦN: PHẦN TÊN+PHẦN MỞ RỘNG</a:t>
            </a:r>
          </a:p>
          <a:p>
            <a:r>
              <a:rPr lang="en-US" dirty="0" smtClean="0"/>
              <a:t>PHẦN TÊN do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tạo</a:t>
            </a:r>
            <a:r>
              <a:rPr lang="en-US" dirty="0" smtClean="0"/>
              <a:t> </a:t>
            </a:r>
            <a:r>
              <a:rPr lang="en-US" dirty="0" err="1" smtClean="0"/>
              <a:t>đặt</a:t>
            </a:r>
            <a:endParaRPr lang="en-US" dirty="0" smtClean="0"/>
          </a:p>
          <a:p>
            <a:r>
              <a:rPr lang="en-US" dirty="0" smtClean="0"/>
              <a:t>PHẦN MỞ RỘNG do </a:t>
            </a:r>
            <a:r>
              <a:rPr lang="en-US" dirty="0" err="1" smtClean="0"/>
              <a:t>máy</a:t>
            </a:r>
            <a:r>
              <a:rPr lang="en-US" dirty="0" smtClean="0"/>
              <a:t> </a:t>
            </a:r>
            <a:r>
              <a:rPr lang="en-US" dirty="0" err="1" smtClean="0"/>
              <a:t>tự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thêm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Ví</a:t>
            </a:r>
            <a:r>
              <a:rPr lang="en-US" dirty="0" smtClean="0"/>
              <a:t> </a:t>
            </a:r>
            <a:r>
              <a:rPr lang="en-US" dirty="0" err="1" smtClean="0"/>
              <a:t>dụ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09600" y="1524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A.HOẠT ĐỘNG CƠ BẢN</a:t>
            </a:r>
          </a:p>
        </p:txBody>
      </p:sp>
      <p:sp>
        <p:nvSpPr>
          <p:cNvPr id="2" name="Rectangle 1"/>
          <p:cNvSpPr/>
          <p:nvPr/>
        </p:nvSpPr>
        <p:spPr>
          <a:xfrm>
            <a:off x="914400" y="5266450"/>
            <a:ext cx="6670964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rgbClr val="FF0000"/>
                </a:solidFill>
              </a:rPr>
              <a:t>Baitap1.docx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4" name="Left Brace 3"/>
          <p:cNvSpPr/>
          <p:nvPr/>
        </p:nvSpPr>
        <p:spPr>
          <a:xfrm rot="5400000">
            <a:off x="3112945" y="4000498"/>
            <a:ext cx="666749" cy="2057400"/>
          </a:xfrm>
          <a:prstGeom prst="leftBrace">
            <a:avLst/>
          </a:prstGeom>
          <a:noFill/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Left Brace 22"/>
          <p:cNvSpPr/>
          <p:nvPr/>
        </p:nvSpPr>
        <p:spPr>
          <a:xfrm rot="16200000">
            <a:off x="5046854" y="5276838"/>
            <a:ext cx="666749" cy="1295401"/>
          </a:xfrm>
          <a:prstGeom prst="leftBrace">
            <a:avLst/>
          </a:prstGeom>
          <a:noFill/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176362" y="3781423"/>
            <a:ext cx="2971800" cy="9144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rgbClr val="0070C0"/>
                </a:solidFill>
              </a:rPr>
              <a:t>Phần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tên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3405955" y="6041439"/>
            <a:ext cx="3948545" cy="816561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rgbClr val="0070C0"/>
                </a:solidFill>
              </a:rPr>
              <a:t>Phần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mở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rộng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09600" y="1524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A.HOẠT ĐỘNG CƠ BẢN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1002268"/>
            <a:ext cx="9067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LÀM BÀI TẬP B TRANG 16 :</a:t>
            </a:r>
            <a:r>
              <a:rPr lang="en-US" sz="2800" dirty="0" err="1" smtClean="0"/>
              <a:t>điền</a:t>
            </a:r>
            <a:r>
              <a:rPr lang="en-US" sz="2800" dirty="0" smtClean="0"/>
              <a:t> </a:t>
            </a:r>
            <a:r>
              <a:rPr lang="en-US" sz="2800" dirty="0" err="1" smtClean="0"/>
              <a:t>tên</a:t>
            </a:r>
            <a:r>
              <a:rPr lang="en-US" sz="2800" dirty="0" smtClean="0"/>
              <a:t> </a:t>
            </a:r>
            <a:r>
              <a:rPr lang="en-US" sz="2800" dirty="0" err="1" smtClean="0"/>
              <a:t>thư</a:t>
            </a:r>
            <a:r>
              <a:rPr lang="en-US" sz="2800" dirty="0" smtClean="0"/>
              <a:t> </a:t>
            </a:r>
            <a:r>
              <a:rPr lang="en-US" sz="2800" dirty="0" err="1" smtClean="0"/>
              <a:t>mục</a:t>
            </a:r>
            <a:r>
              <a:rPr lang="en-US" sz="2800" dirty="0" smtClean="0"/>
              <a:t> 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tên</a:t>
            </a:r>
            <a:r>
              <a:rPr lang="en-US" sz="2800" dirty="0" smtClean="0"/>
              <a:t> </a:t>
            </a:r>
            <a:r>
              <a:rPr lang="en-US" sz="2800" dirty="0" err="1" smtClean="0"/>
              <a:t>tệp</a:t>
            </a:r>
            <a:r>
              <a:rPr lang="en-US" sz="2800" dirty="0" smtClean="0"/>
              <a:t> </a:t>
            </a:r>
            <a:r>
              <a:rPr lang="en-US" sz="2800" dirty="0" err="1" smtClean="0"/>
              <a:t>trong</a:t>
            </a:r>
            <a:r>
              <a:rPr lang="en-US" sz="2800" dirty="0" smtClean="0"/>
              <a:t> </a:t>
            </a:r>
            <a:r>
              <a:rPr lang="en-US" sz="2800" dirty="0" err="1" smtClean="0"/>
              <a:t>thư</a:t>
            </a:r>
            <a:r>
              <a:rPr lang="en-US" sz="2800" dirty="0" smtClean="0"/>
              <a:t> </a:t>
            </a:r>
            <a:r>
              <a:rPr lang="en-US" sz="2800" dirty="0" err="1" smtClean="0"/>
              <a:t>mục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r>
              <a:rPr lang="en-US" sz="2800" dirty="0" smtClean="0"/>
              <a:t> </a:t>
            </a:r>
            <a:r>
              <a:rPr lang="en-US" sz="2800" dirty="0" err="1" smtClean="0"/>
              <a:t>tập</a:t>
            </a:r>
            <a:endParaRPr lang="en-US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794716"/>
              </p:ext>
            </p:extLst>
          </p:nvPr>
        </p:nvGraphicFramePr>
        <p:xfrm>
          <a:off x="152400" y="2514600"/>
          <a:ext cx="8991600" cy="39243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/>
                <a:gridCol w="4495800"/>
              </a:tblGrid>
              <a:tr h="98444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THƯ</a:t>
                      </a:r>
                      <a:r>
                        <a:rPr lang="en-US" baseline="0" dirty="0" smtClean="0">
                          <a:solidFill>
                            <a:srgbClr val="0070C0"/>
                          </a:solidFill>
                        </a:rPr>
                        <a:t> MỤC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TÊN</a:t>
                      </a:r>
                      <a:r>
                        <a:rPr lang="en-US" baseline="0" dirty="0" smtClean="0">
                          <a:solidFill>
                            <a:srgbClr val="0070C0"/>
                          </a:solidFill>
                        </a:rPr>
                        <a:t> TỆP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97096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8444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8444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928255" y="3830782"/>
            <a:ext cx="30861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TRÌNH CHIẾU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28255" y="4953000"/>
            <a:ext cx="30861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SOẠN THẢO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81600" y="4783282"/>
            <a:ext cx="30861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HINHVE.PNG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62000" y="5715000"/>
            <a:ext cx="30861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VẼ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181600" y="3830782"/>
            <a:ext cx="30861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BAISOAN.DOCX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202132" y="5334000"/>
            <a:ext cx="30861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089814" y="5766954"/>
            <a:ext cx="30861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TRINHCHIEU.PPTX</a:t>
            </a:r>
            <a:endParaRPr lang="en-US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  <p:bldP spid="14" grpId="0"/>
      <p:bldP spid="15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600" y="1524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.HOẠT ĐỘNG THỰC HÀNH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002268"/>
            <a:ext cx="9067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LÀM BÀI TẬP A TRANG 16 :</a:t>
            </a:r>
            <a:r>
              <a:rPr lang="en-US" sz="2800" dirty="0" err="1" smtClean="0"/>
              <a:t>đánh</a:t>
            </a:r>
            <a:r>
              <a:rPr lang="en-US" sz="2800" dirty="0" smtClean="0"/>
              <a:t> </a:t>
            </a:r>
            <a:r>
              <a:rPr lang="en-US" sz="2800" dirty="0" err="1" smtClean="0"/>
              <a:t>dấu</a:t>
            </a:r>
            <a:r>
              <a:rPr lang="en-US" sz="2800" dirty="0" smtClean="0"/>
              <a:t> </a:t>
            </a:r>
            <a:r>
              <a:rPr lang="en-US" sz="2800" dirty="0" err="1" smtClean="0"/>
              <a:t>chéo</a:t>
            </a:r>
            <a:r>
              <a:rPr lang="en-US" sz="2800" dirty="0" smtClean="0"/>
              <a:t> </a:t>
            </a:r>
            <a:r>
              <a:rPr lang="en-US" sz="2800" dirty="0" err="1" smtClean="0"/>
              <a:t>vào</a:t>
            </a:r>
            <a:r>
              <a:rPr lang="en-US" sz="2800" dirty="0" smtClean="0"/>
              <a:t>  </a:t>
            </a:r>
            <a:r>
              <a:rPr lang="en-US" sz="2800" dirty="0" err="1" smtClean="0"/>
              <a:t>cuối</a:t>
            </a:r>
            <a:r>
              <a:rPr lang="en-US" sz="2800" dirty="0" smtClean="0"/>
              <a:t> </a:t>
            </a:r>
            <a:r>
              <a:rPr lang="en-US" sz="2800" dirty="0" err="1" smtClean="0"/>
              <a:t>câu</a:t>
            </a:r>
            <a:r>
              <a:rPr lang="en-US" sz="2800" dirty="0" smtClean="0"/>
              <a:t> </a:t>
            </a:r>
            <a:r>
              <a:rPr lang="en-US" sz="2800" dirty="0" err="1" smtClean="0"/>
              <a:t>đúng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53178345"/>
              </p:ext>
            </p:extLst>
          </p:nvPr>
        </p:nvGraphicFramePr>
        <p:xfrm>
          <a:off x="304800" y="2514600"/>
          <a:ext cx="84582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7772400" y="4648200"/>
            <a:ext cx="6096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rgbClr val="FFC000"/>
                </a:solidFill>
                <a:sym typeface="Wingdings 2"/>
              </a:rPr>
              <a:t></a:t>
            </a:r>
            <a:endParaRPr lang="en-US" sz="5400" dirty="0">
              <a:solidFill>
                <a:srgbClr val="FFC00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172200" y="2438400"/>
            <a:ext cx="6096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rgbClr val="FFC000"/>
                </a:solidFill>
                <a:sym typeface="Wingdings 2"/>
              </a:rPr>
              <a:t></a:t>
            </a:r>
            <a:endParaRPr lang="en-US" sz="5400" dirty="0">
              <a:solidFill>
                <a:srgbClr val="FFC0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781800" y="5638800"/>
            <a:ext cx="6096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rgbClr val="FFC000"/>
                </a:solidFill>
                <a:sym typeface="Wingdings 2"/>
              </a:rPr>
              <a:t></a:t>
            </a:r>
            <a:endParaRPr lang="en-US" sz="54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1524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.HOẠT ĐỘNG THỰC HÀNH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1002268"/>
            <a:ext cx="9067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LÀM BÀI TẬP </a:t>
            </a:r>
            <a:r>
              <a:rPr lang="en-US" sz="2800" dirty="0" err="1"/>
              <a:t>b</a:t>
            </a:r>
            <a:r>
              <a:rPr lang="en-US" sz="2800" dirty="0" err="1" smtClean="0"/>
              <a:t>TRANG</a:t>
            </a:r>
            <a:r>
              <a:rPr lang="en-US" sz="2800" dirty="0" smtClean="0"/>
              <a:t> 17 :</a:t>
            </a:r>
            <a:r>
              <a:rPr lang="en-US" sz="2800" dirty="0" err="1" smtClean="0"/>
              <a:t>viết</a:t>
            </a:r>
            <a:r>
              <a:rPr lang="en-US" sz="2800" dirty="0" smtClean="0"/>
              <a:t> </a:t>
            </a:r>
            <a:r>
              <a:rPr lang="en-US" sz="2800" dirty="0" err="1" smtClean="0"/>
              <a:t>phần</a:t>
            </a:r>
            <a:r>
              <a:rPr lang="en-US" sz="2800" dirty="0" smtClean="0"/>
              <a:t> </a:t>
            </a:r>
            <a:r>
              <a:rPr lang="en-US" sz="2800" dirty="0" err="1" smtClean="0"/>
              <a:t>tên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phần</a:t>
            </a:r>
            <a:r>
              <a:rPr lang="en-US" sz="2800" dirty="0" smtClean="0"/>
              <a:t> </a:t>
            </a:r>
            <a:r>
              <a:rPr lang="en-US" sz="2800" dirty="0" err="1" smtClean="0"/>
              <a:t>mở</a:t>
            </a:r>
            <a:r>
              <a:rPr lang="en-US" sz="2800" dirty="0" smtClean="0"/>
              <a:t> </a:t>
            </a:r>
            <a:r>
              <a:rPr lang="en-US" sz="2800" dirty="0" err="1" smtClean="0"/>
              <a:t>rộng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tệp</a:t>
            </a:r>
            <a:r>
              <a:rPr lang="en-US" sz="2800" dirty="0" smtClean="0"/>
              <a:t> </a:t>
            </a:r>
            <a:r>
              <a:rPr lang="en-US" sz="2800" dirty="0" err="1" smtClean="0"/>
              <a:t>tương</a:t>
            </a:r>
            <a:r>
              <a:rPr lang="en-US" sz="2800" dirty="0" smtClean="0"/>
              <a:t> </a:t>
            </a:r>
            <a:r>
              <a:rPr lang="en-US" sz="2800" dirty="0" err="1" smtClean="0"/>
              <a:t>ứng</a:t>
            </a:r>
            <a:r>
              <a:rPr lang="en-US" sz="2800" dirty="0" smtClean="0"/>
              <a:t> </a:t>
            </a:r>
            <a:r>
              <a:rPr lang="en-US" sz="2800" dirty="0" err="1" smtClean="0"/>
              <a:t>vào</a:t>
            </a:r>
            <a:r>
              <a:rPr lang="en-US" sz="2800" dirty="0" smtClean="0"/>
              <a:t> </a:t>
            </a:r>
            <a:r>
              <a:rPr lang="en-US" sz="2800" dirty="0" err="1" smtClean="0"/>
              <a:t>bảng</a:t>
            </a:r>
            <a:r>
              <a:rPr lang="en-US" sz="2800" dirty="0" smtClean="0"/>
              <a:t> </a:t>
            </a:r>
            <a:r>
              <a:rPr lang="en-US" sz="2800" dirty="0" err="1" smtClean="0"/>
              <a:t>sau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2185937"/>
              </p:ext>
            </p:extLst>
          </p:nvPr>
        </p:nvGraphicFramePr>
        <p:xfrm>
          <a:off x="342900" y="2272149"/>
          <a:ext cx="8763000" cy="423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0750"/>
                <a:gridCol w="2190750"/>
                <a:gridCol w="2190750"/>
                <a:gridCol w="2190750"/>
              </a:tblGrid>
              <a:tr h="75184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rgbClr val="FFC000"/>
                          </a:solidFill>
                        </a:rPr>
                        <a:t>Biểu</a:t>
                      </a:r>
                      <a:r>
                        <a:rPr lang="en-US" sz="3600" baseline="0" dirty="0" smtClean="0">
                          <a:solidFill>
                            <a:srgbClr val="FFC000"/>
                          </a:solidFill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rgbClr val="FFC000"/>
                          </a:solidFill>
                        </a:rPr>
                        <a:t>tượng</a:t>
                      </a:r>
                      <a:r>
                        <a:rPr lang="en-US" sz="3600" baseline="0" dirty="0" smtClean="0">
                          <a:solidFill>
                            <a:srgbClr val="FFC000"/>
                          </a:solidFill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rgbClr val="FFC000"/>
                          </a:solidFill>
                        </a:rPr>
                        <a:t>tệp</a:t>
                      </a:r>
                      <a:endParaRPr lang="en-US" sz="360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Hìnhve.png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Trinhchieu.pptx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Baisoan.docx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7518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 smtClean="0">
                          <a:solidFill>
                            <a:srgbClr val="FFC000"/>
                          </a:solidFill>
                        </a:rPr>
                        <a:t>Phần</a:t>
                      </a:r>
                      <a:r>
                        <a:rPr lang="en-US" sz="4000" b="1" baseline="0" dirty="0" smtClean="0">
                          <a:solidFill>
                            <a:srgbClr val="FFC000"/>
                          </a:solidFill>
                        </a:rPr>
                        <a:t> </a:t>
                      </a:r>
                      <a:r>
                        <a:rPr lang="en-US" sz="4000" b="1" baseline="0" dirty="0" err="1" smtClean="0">
                          <a:solidFill>
                            <a:srgbClr val="FFC000"/>
                          </a:solidFill>
                        </a:rPr>
                        <a:t>tên</a:t>
                      </a:r>
                      <a:endParaRPr lang="en-US" sz="40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75184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solidFill>
                            <a:srgbClr val="FFC000"/>
                          </a:solidFill>
                        </a:rPr>
                        <a:t>Phần</a:t>
                      </a:r>
                      <a:r>
                        <a:rPr lang="en-US" sz="3600" b="1" baseline="0" dirty="0" smtClean="0">
                          <a:solidFill>
                            <a:srgbClr val="FFC000"/>
                          </a:solidFill>
                        </a:rPr>
                        <a:t> </a:t>
                      </a:r>
                      <a:r>
                        <a:rPr lang="en-US" sz="3600" b="1" baseline="0" dirty="0" err="1" smtClean="0">
                          <a:solidFill>
                            <a:srgbClr val="FFC000"/>
                          </a:solidFill>
                        </a:rPr>
                        <a:t>mở</a:t>
                      </a:r>
                      <a:r>
                        <a:rPr lang="en-US" sz="3600" b="1" baseline="0" dirty="0" smtClean="0">
                          <a:solidFill>
                            <a:srgbClr val="FFC000"/>
                          </a:solidFill>
                        </a:rPr>
                        <a:t> </a:t>
                      </a:r>
                      <a:r>
                        <a:rPr lang="en-US" sz="3600" b="1" baseline="0" dirty="0" err="1" smtClean="0">
                          <a:solidFill>
                            <a:srgbClr val="FFC000"/>
                          </a:solidFill>
                        </a:rPr>
                        <a:t>rộng</a:t>
                      </a:r>
                      <a:endParaRPr lang="en-US" sz="36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2601191" y="2321212"/>
            <a:ext cx="1905000" cy="1396999"/>
          </a:xfrm>
          <a:prstGeom prst="roundRect">
            <a:avLst>
              <a:gd name="adj" fmla="val 10000"/>
            </a:avLst>
          </a:prstGeom>
          <a:blipFill rotWithShape="1">
            <a:blip r:embed="rId2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Rounded Rectangle 7"/>
          <p:cNvSpPr/>
          <p:nvPr/>
        </p:nvSpPr>
        <p:spPr>
          <a:xfrm>
            <a:off x="4814457" y="2328722"/>
            <a:ext cx="1960418" cy="1389490"/>
          </a:xfrm>
          <a:prstGeom prst="roundRect">
            <a:avLst>
              <a:gd name="adj" fmla="val 10000"/>
            </a:avLst>
          </a:prstGeom>
          <a:blipFill rotWithShape="1">
            <a:blip r:embed="rId3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Rounded Rectangle 8"/>
          <p:cNvSpPr/>
          <p:nvPr/>
        </p:nvSpPr>
        <p:spPr>
          <a:xfrm>
            <a:off x="7045035" y="2329294"/>
            <a:ext cx="1981200" cy="1291932"/>
          </a:xfrm>
          <a:prstGeom prst="roundRect">
            <a:avLst>
              <a:gd name="adj" fmla="val 10000"/>
            </a:avLst>
          </a:prstGeom>
          <a:blipFill rotWithShape="1">
            <a:blip r:embed="rId4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Oval 9"/>
          <p:cNvSpPr/>
          <p:nvPr/>
        </p:nvSpPr>
        <p:spPr>
          <a:xfrm>
            <a:off x="2583870" y="4267200"/>
            <a:ext cx="20574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FFC000"/>
                </a:solidFill>
              </a:rPr>
              <a:t>hinhve</a:t>
            </a:r>
            <a:endParaRPr lang="en-US" sz="2800" b="1" dirty="0">
              <a:solidFill>
                <a:srgbClr val="FFC00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765966" y="4253345"/>
            <a:ext cx="20574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rgbClr val="FFC000"/>
                </a:solidFill>
              </a:rPr>
              <a:t>trinhchieu</a:t>
            </a:r>
            <a:endParaRPr lang="en-US" sz="2000" b="1" dirty="0">
              <a:solidFill>
                <a:srgbClr val="FFC00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6899567" y="4267199"/>
            <a:ext cx="2244433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FFC000"/>
                </a:solidFill>
              </a:rPr>
              <a:t>baisoan</a:t>
            </a:r>
            <a:endParaRPr lang="en-US" sz="2800" b="1" dirty="0">
              <a:solidFill>
                <a:srgbClr val="FFC00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576943" y="5562600"/>
            <a:ext cx="20574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FFC000"/>
                </a:solidFill>
              </a:rPr>
              <a:t>png</a:t>
            </a:r>
            <a:endParaRPr lang="en-US" sz="2800" b="1" dirty="0">
              <a:solidFill>
                <a:srgbClr val="FFC000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849094" y="5555673"/>
            <a:ext cx="20574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FFC000"/>
                </a:solidFill>
              </a:rPr>
              <a:t>pptx</a:t>
            </a:r>
            <a:endParaRPr lang="en-US" sz="2800" b="1" dirty="0">
              <a:solidFill>
                <a:srgbClr val="FFC00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6968836" y="5534891"/>
            <a:ext cx="20574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FFC000"/>
                </a:solidFill>
              </a:rPr>
              <a:t>docx</a:t>
            </a:r>
            <a:endParaRPr lang="en-US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138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524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.HOẠT ĐỘNG ỨNG DỤNG MỞ RỘNG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1000" y="1143000"/>
            <a:ext cx="838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1.Em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tên,cùng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304800" y="2805625"/>
            <a:ext cx="8534400" cy="317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/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a)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b)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c)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tệp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0" y="4634425"/>
            <a:ext cx="990600" cy="838200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994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3"/>
  <p:tag name="MMPROD_UIDATA" val="&lt;database version=&quot;11.0&quot;&gt;&lt;object type=&quot;1&quot; unique_id=&quot;10001&quot;&gt;&lt;object type=&quot;2&quot; unique_id=&quot;10353&quot;&gt;&lt;object type=&quot;3&quot; unique_id=&quot;10354&quot;&gt;&lt;property id=&quot;20148&quot; value=&quot;5&quot;/&gt;&lt;property id=&quot;20300&quot; value=&quot;Slide 1&quot;/&gt;&lt;property id=&quot;20307&quot; value=&quot;256&quot;/&gt;&lt;/object&gt;&lt;object type=&quot;3&quot; unique_id=&quot;10355&quot;&gt;&lt;property id=&quot;20148&quot; value=&quot;5&quot;/&gt;&lt;property id=&quot;20300&quot; value=&quot;Slide 2&quot;/&gt;&lt;property id=&quot;20307&quot; value=&quot;257&quot;/&gt;&lt;/object&gt;&lt;object type=&quot;3&quot; unique_id=&quot;10356&quot;&gt;&lt;property id=&quot;20148&quot; value=&quot;5&quot;/&gt;&lt;property id=&quot;20300&quot; value=&quot;Slide 3&quot;/&gt;&lt;property id=&quot;20307&quot; value=&quot;258&quot;/&gt;&lt;/object&gt;&lt;object type=&quot;3&quot; unique_id=&quot;10357&quot;&gt;&lt;property id=&quot;20148&quot; value=&quot;5&quot;/&gt;&lt;property id=&quot;20300&quot; value=&quot;Slide 5&quot;/&gt;&lt;property id=&quot;20307&quot; value=&quot;259&quot;/&gt;&lt;/object&gt;&lt;object type=&quot;3&quot; unique_id=&quot;10358&quot;&gt;&lt;property id=&quot;20148&quot; value=&quot;5&quot;/&gt;&lt;property id=&quot;20300&quot; value=&quot;Slide 6&quot;/&gt;&lt;property id=&quot;20307&quot; value=&quot;260&quot;/&gt;&lt;/object&gt;&lt;object type=&quot;3&quot; unique_id=&quot;10359&quot;&gt;&lt;property id=&quot;20148&quot; value=&quot;5&quot;/&gt;&lt;property id=&quot;20300&quot; value=&quot;Slide 7&quot;/&gt;&lt;property id=&quot;20307&quot; value=&quot;261&quot;/&gt;&lt;/object&gt;&lt;object type=&quot;3&quot; unique_id=&quot;10782&quot;&gt;&lt;property id=&quot;20148&quot; value=&quot;5&quot;/&gt;&lt;property id=&quot;20300&quot; value=&quot;Slide 4&quot;/&gt;&lt;property id=&quot;20307&quot; value=&quot;262&quot;/&gt;&lt;/object&gt;&lt;object type=&quot;3&quot; unique_id=&quot;10891&quot;&gt;&lt;property id=&quot;20148&quot; value=&quot;5&quot;/&gt;&lt;property id=&quot;20300&quot; value=&quot;Slide 8&quot;/&gt;&lt;property id=&quot;20307&quot; value=&quot;263&quot;/&gt;&lt;/object&gt;&lt;object type=&quot;3&quot; unique_id=&quot;10892&quot;&gt;&lt;property id=&quot;20148&quot; value=&quot;5&quot;/&gt;&lt;property id=&quot;20300&quot; value=&quot;Slide 9&quot;/&gt;&lt;property id=&quot;20307&quot; value=&quot;264&quot;/&gt;&lt;/object&gt;&lt;object type=&quot;3&quot; unique_id=&quot;10893&quot;&gt;&lt;property id=&quot;20148&quot; value=&quot;5&quot;/&gt;&lt;property id=&quot;20300&quot; value=&quot;Slide 10&quot;/&gt;&lt;property id=&quot;20307&quot; value=&quot;265&quot;/&gt;&lt;/object&gt;&lt;object type=&quot;3&quot; unique_id=&quot;11066&quot;&gt;&lt;property id=&quot;20148&quot; value=&quot;5&quot;/&gt;&lt;property id=&quot;20300&quot; value=&quot;Slide 11&quot;/&gt;&lt;property id=&quot;20307&quot; value=&quot;266&quot;/&gt;&lt;/object&gt;&lt;/object&gt;&lt;object type=&quot;8&quot; unique_id=&quot;10367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246</TotalTime>
  <Words>552</Words>
  <Application>Microsoft Office PowerPoint</Application>
  <PresentationFormat>On-screen Show (4:3)</PresentationFormat>
  <Paragraphs>104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N&amp;H</dc:creator>
  <cp:lastModifiedBy>Windows User</cp:lastModifiedBy>
  <cp:revision>31</cp:revision>
  <dcterms:created xsi:type="dcterms:W3CDTF">2003-05-19T11:04:01Z</dcterms:created>
  <dcterms:modified xsi:type="dcterms:W3CDTF">2018-09-09T11:51:43Z</dcterms:modified>
</cp:coreProperties>
</file>